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85" r:id="rId3"/>
    <p:sldId id="292" r:id="rId4"/>
    <p:sldId id="264" r:id="rId5"/>
    <p:sldId id="276" r:id="rId6"/>
    <p:sldId id="286" r:id="rId7"/>
    <p:sldId id="287" r:id="rId8"/>
    <p:sldId id="273" r:id="rId9"/>
    <p:sldId id="274" r:id="rId10"/>
    <p:sldId id="293" r:id="rId11"/>
    <p:sldId id="281" r:id="rId12"/>
    <p:sldId id="275" r:id="rId13"/>
    <p:sldId id="262" r:id="rId14"/>
    <p:sldId id="283" r:id="rId15"/>
    <p:sldId id="291" r:id="rId1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44" autoAdjust="0"/>
  </p:normalViewPr>
  <p:slideViewPr>
    <p:cSldViewPr showGuides="1">
      <p:cViewPr varScale="1">
        <p:scale>
          <a:sx n="60" d="100"/>
          <a:sy n="60" d="100"/>
        </p:scale>
        <p:origin x="-14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12:27.082"/>
    </inkml:context>
    <inkml:brush xml:id="br0">
      <inkml:brushProperty name="width" value="0.05292" units="cm"/>
      <inkml:brushProperty name="height" value="0.05292" units="cm"/>
      <inkml:brushProperty name="color" value="#1F497D"/>
    </inkml:brush>
  </inkml:definitions>
  <inkml:trace contextRef="#ctx0" brushRef="#br0">1935 14102 28,'-20'7'31,"1"-3"1,-2-5-14,21 1-7,-24 8 0,24-8-5,-13 6 0,13-6-2,0 0 0,0 0-1,0 0 0,20-13-3,0-5 1,7-5 0,8-7-1,11-6 1,7-5-1,4-4 0,1 0 0,-7 1 1,-3 7-1,-7 6 0,-9 7-1,-11 4 0,-10 10-1,-11 10-1,0 0-2,0 0-1,0 0-4,-19 9-8,19-9-15,-11 14 2,11-14 0</inkml:trace>
  <inkml:trace contextRef="#ctx0" brushRef="#br0" timeOffset="255.0145">2196 13721 30,'-11'-7'28,"-1"0"-4,2-6-5,10 13-8,1-23-3,11 13-2,-2-1-2,11 4-1,-1 2-1,7 5 0,-3 5-1,5 6 1,-7 4 0,2 7 0,-9 3 1,-1 5-1,-5 0 0,-4 2-1,-1 2-6,-8-2-26,4-5-4,-2-5 2,2-8-4</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03:28.552"/>
    </inkml:context>
    <inkml:brush xml:id="br0">
      <inkml:brushProperty name="width" value="0.05292" units="cm"/>
      <inkml:brushProperty name="height" value="0.05292" units="cm"/>
      <inkml:brushProperty name="color" value="#1F497D"/>
    </inkml:brush>
  </inkml:definitions>
  <inkml:trace contextRef="#ctx0" brushRef="#br0">19282 9880 25,'0'0'32,"-5"-19"-12,5 19-3,-7-17-3,7 17-3,-7-10-3,7 10-2,0 0-2,-11 4-1,11-4-1,-16 24-1,6-5 0,-5 7 0,-1 4-1,-1 3 1,-1 4-1,-1 1 0,-2 0 1,0-1-1,1-2 1,3-1-3,0-4 2,4-3-1,1-5 1,2-5 0,5-3 0,4-4 0,1-10 1,11 8 0,1-7-1,2 2 1,6-2 0,4 0-1,3 2 0,0 1 0,0-1 0,-1 2-1,-3 0 1,-2-1-1,-2 2 0,-8-3-1,0 2-1,-11-5-4,12 6-10,-12-6-18,0 0 0,0 0 0</inkml:trace>
  <inkml:trace contextRef="#ctx0" brushRef="#br0" timeOffset="401.0229">18998 10292 22,'0'0'33,"-13"-5"1,13 5-18,0 0-4,7-10-2,0-3-3,12 3-2,5-11-1,12-2-1,8-13 0,14-3-1,11-11 1,10-1-2,4-6 0,5 2-1,-3 0 0,-5 6 0,-9 5 0,-9 9 0,-15 11-1,-12 6 1,-11 5 0,-8 4-1,-8 4 1,-8 5-1,0 0-1,0 0-1,10-1-3,-10 1-3,0 0-16,0 0-10,9 9-1,-9-9 2</inkml:trace>
  <inkml:trace contextRef="#ctx0" brushRef="#br0" timeOffset="2115.121">20605 9279 18,'-10'2'30,"-3"0"0,2 11-14,-12-7-5,6 16-3,-9-1-2,1 11-1,-3 3-1,4 5-1,1-3-1,7 0 0,8-7 0,8-7-1,8-11 0,10-13 0,7-13-2,4-8 1,4-8-1,2-7 0,-4-2 0,-4 0 1,-4-1-1,-6 8 1,-4 4 0,-4 8 1,-5 5-1,-4 15 0,0 0 1,0 0-1,3 16 0,-2 8 0,0 6 0,-1 10 1,0 6 0,0 6 0,1 4 0,2 4 1,1 0-1,1 1 0,-1-1 0,0-6 0,-1-3-1,0-5 1,-5-7-1,0-6 1,-3-6-1,-3-10 1,-5-8-1,-1-7 0,-3-12 1,-2-8-2,1-9 1,-1-5-1,2-6 0,4-5-1,6 1-1,3-7-3,15 10-6,-2-8-22,12 3-1,6-2 1</inkml:trace>
  <inkml:trace contextRef="#ctx0" brushRef="#br0" timeOffset="2527.1445">20874 9193 27,'2'-17'32,"-1"4"1,-4 0-19,3 13-4,-7 11-3,3 7-2,-5 4-3,3 7 1,-1 4-2,2 6 1,1-2-1,4 0 0,4-6-1,4-5 0,5-8 0,4-6 1,5-9-1,1-7 0,2-8 0,-1-5 0,-2-6 0,0-6 0,-6-5 1,-2 0-1,-4-3 1,-2 3 0,-3 3 0,-1 4-1,-3 4 1,1 8 0,-2 15 0,0 0 0,0 0-1,13 13 0,-8 6 0,2 4 0,0 7-2,1-2-1,3 5-4,-7-11-16,7 3-12,-2-6 1,2-8 0</inkml:trace>
  <inkml:trace contextRef="#ctx0" brushRef="#br0" timeOffset="2970.1699">21402 9004 25,'5'-18'36,"-5"18"0,0-13-1,0 13-25,0 0-3,-13 4-4,0 8-3,-2 5 1,-2 8-1,-1 5 0,1 3-1,2 1 1,4-1-1,4-2 1,7-7 0,7-7 0,3-6-1,7-10 1,1-8 0,1-6 0,4-4 0,-3-5 0,-2-2 0,-3-2 0,-4 2 0,-2 3 0,-2 3 0,-3 5 0,-4 13 1,3-11-1,-3 11-1,2 15 1,0 0 0,0 2-1,2 6-2,-2-4-3,9 11-11,-7-13-18,5-3 0,-9-14 0</inkml:trace>
  <inkml:trace contextRef="#ctx0" brushRef="#br0" timeOffset="3278.1875">21633 8901 22,'6'-10'35,"-6"10"0,12-5-1,-4 16-24,-5 1-3,3 11-2,-3 5-3,1 4 0,-2-1-1,1-1 0,-1-3-1,0-4 1,-1-9 0,-1-14 0,9 4 0,-4-14 0,0-8 0,1-5 0,0-6 0,2-4-1,0 0-1,-2-3-1,3 7-2,-5-3-3,10 18-12,-11-2-16,-3 16-2,13-14 2</inkml:trace>
  <inkml:trace contextRef="#ctx0" brushRef="#br0" timeOffset="3741.214">22012 8810 13,'20'-10'33,"-1"-1"2,-5-3 0,4 9-19,-14-11-7,8 9-3,-12 7-2,-1-13-1,1 13-2,-21 5 0,5 6 1,-4 8-3,-4 2 3,1 7-3,2 0 2,4 2-1,4-3 1,7-1-2,8-9 1,8-7 0,7-6 0,5-11-1,7-7 1,1-11 0,4-10-2,-1-12 3,-1-10-3,-4-12 3,-6-10-2,-4-7 2,-4 2-1,-3 7 0,-7 7 1,-2 10 0,-1 12 0,0 22-1,-1 26 1,0 0 0,10 37 0,-3 9 0,-2 14-1,3 14 1,-1 13 0,-3 11-2,-2 14-3,-11 1-25,5 11-7,-6-9-3,-1-6 2</inkml:trace>
  <inkml:trace contextRef="#ctx0" brushRef="#br0" timeOffset="6967.3986">18404 11086 21,'0'0'31,"9"-13"-7,1 13-3,-10-11-6,9 12-4,-9-1-1,0 0-4,0 0-2,0 0-1,0 0-1,-9 15-1,-4-2-1,-3 4 0,-7 2 0,-3 1 0,-2 1 0,0-2 0,2-1 0,2-3 0,4-3-1,4-3 1,7-1 0,9-8 0,-3 15 0,3-15 0,21 16 0,-2-7 0,6 2 0,3 1 1,1 2-2,1 1 1,-2 4 0,-4-1-1,-5 2-1,-8-4 0,-2 3-1,-7-6-4,2 3-16,-4-16-11,-11 5 0,1-11 0</inkml:trace>
  <inkml:trace contextRef="#ctx0" brushRef="#br0" timeOffset="7318.4186">18220 11303 1,'-16'-9'34,"16"9"1,0 0 1,0 0-18,11-20-5,11 18-3,1-8-4,10 3-2,9-4-2,10 2 0,6 0-1,10-3-1,11 0 1,9-4-1,10-2 0,4 0-1,-2-2 1,0-1 0,-7 0-1,-13-1 0,-15 4 0,-13 2 0,-17 3-1,-12 3 1,-8 3-2,-15 7 1,10-3-1,-10 3-5,0 0-15,0 0-14,0 0 2,0 0-1</inkml:trace>
  <inkml:trace contextRef="#ctx0" brushRef="#br0" timeOffset="11271.6447">19829 10896 18,'0'0'33,"0"0"1,0 0-14,-11-20-7,11 20-2,2-17-4,-2 17-2,7-19-1,-7 19-1,14-18-1,-4 15-1,3 5-1,2 6 0,2 7 0,-1 5-1,2 10 1,-1 1-1,-2 2 1,-2-2-1,-1-3 1,-4-6 0,0-6 0,-8-16 1,10-1-1,-4-16 0,0-12 1,0-7-1,-1-6 1,1-6-1,2 0 0,0 1 0,0 6-1,-3 4-1,4 14-3,-6 1-4,11 18-23,-14 4-4,10 16 1</inkml:trace>
  <inkml:trace contextRef="#ctx0" brushRef="#br0" timeOffset="11958.684">20213 10976 16,'11'0'34,"-1"-5"-1,5-3 3,-2-13-29,9 3-1,-4-9-2,6-2-2,-3-5 0,0-3-1,-6-1 0,-2 2 0,-8 5-1,-5 6-1,-5 8 1,-8 9-1,-3 12 0,-4 7 1,0 8-1,0 4 1,3 3 0,5 2 0,4-1 0,6-3 1,7-5 0,6-2 0,2-4-1,5-2 1,5-4-2,2-5-1,3-2-2,-1-10-2,6-1-1,-6-12-2,8 1 0,-7-12-1,4 1 2,-7-7 0,2 2 5,-7 0 2,-5 1 5,-1 9 3,-11 1 0,1 12-1,-12 4 1,-2 14 0,-9 2-2,1 12-1,-5 0-1,4 4-2,0 2 0,3-1 1,7-4-1,9-3 1,7-5-1,9-2 0,4-3-1,6-1 1,4-2 0,2 0-1,-1 2 0,-2 0 0,-5 4 0,-4 3 0,-4 1 0,-7 3 0,-7 1 1,-4-1-1,-7-1 1,-3-2-1,-5-2 0,-3-4 0,2-1-1,-3-5-1,4 4-5,-5-11-15,8 5-12,1-3 0,13 5 0</inkml:trace>
  <inkml:trace contextRef="#ctx0" brushRef="#br0" timeOffset="12725.7279">20901 10531 17,'-15'8'33,"15"-8"0,0 0 1,0 0-29,15-8 0,0-2-1,7 1-2,0-5 0,5-2 0,-2-3-1,-2 0 0,-5-1 0,-3 3-1,-11 1 0,-5 4 0,-7 6 0,-10 6-1,-3 8 0,-3 3 0,0 6 0,1 3 1,4 2-1,7 0 2,7-4-1,11 0 1,7-8 0,9-2 1,4-3-1,4-3 0,2-1 0,1 0-1,-1 3-1,-6-4-3,1 8-4,-13-9-16,3 2-11,-4-6 2,-2-5-1</inkml:trace>
  <inkml:trace contextRef="#ctx0" brushRef="#br0" timeOffset="12981.7426">21261 10117 42,'-4'-30'34,"-1"5"2,2 12-15,-3-2-11,6 15-3,0 0-2,8 20-2,-2 1-1,1 8-1,3 7 0,3 5 0,0 4 0,1 1-1,-1 0 0,2-1 1,-2-2-1,0-4-1,-3-2 0,-2-7-2,1-1-2,-8-11-6,6-1-25,-7-17-1,0 0 0</inkml:trace>
  <inkml:trace contextRef="#ctx0" brushRef="#br0" timeOffset="13147.7521">21253 10446 29,'-10'-11'35,"3"-2"2,7 13-2,7-26-25,14 16-3,0-5-3,8 2-2,3-2-2,-1-4-2,4 9-8,-8-5-25,2 2-1,-7-4-1,0 2 0</inkml:trace>
  <inkml:trace contextRef="#ctx0" brushRef="#br0" timeOffset="14206.8126">21842 10070 33,'-11'-6'35,"11"6"1,0 0-1,-11-5-29,13 16 0,-1 3-4,3 6-1,2 5 0,1 6-2,2 4 2,-1 0-1,0-3 0,-1-3 0,-2-5 0,-1-4 0,-1-8 1,-3-12 0,0 0 0,-5-12 0,3-10-1,0-5 1,1-6-1,0-4 1,1-2-2,2 0 1,6 3 0,5 7-1,3 7 1,2 6-1,3 8 0,-1 9 1,2 9 0,0 7-1,-4 8 1,-4 1 0,-1 2-1,-3 0 1,-4-4 0,-1-5 1,-2-6-1,-3-13 1,0 0 0,0 0-1,1-23 1,0 0 0,0-6-1,2-3 0,3-2 0,1 0 0,5 1 0,0 7-1,1 6 1,1 9 0,0 9 0,0 7-1,-3 8 1,2 7 1,-2 5-1,1 4 1,1 2-2,0-3 0,4 0-4,-2-10-5,13-2-24,-7-8-3,6-5 3,-1-10-2</inkml:trace>
  <inkml:trace contextRef="#ctx0" brushRef="#br0" timeOffset="15002.8582">22577 9938 36,'-5'-15'33,"-3"3"2,-8 1-11,3 15-16,-10 2-3,2 11-2,-2 3-2,5 5-1,2 3 0,6 0 1,5-2-2,7-4 1,8-4 0,5-9 0,4-6 0,3-6 1,-1-8 0,-2-2 0,-3-7 0,-3-2 1,-6-2 0,-1 3-1,-5 3 1,0 4-1,-1 14 0,2-13-1,-2 13 0,8 14 1,0 1-1,3 4 0,2 3 0,2 3 0,1-2-1,0-3 1,1 0-2,-4-8 0,4-4-2,-7-12-1,5-3-1,-6-18-3,9-3 0,-11-23-1,8-2 1,-10-15 0,5-2 3,-10-7 1,0 1 6,0 10 4,-9 5 1,8 19 2,-10 5 0,11 22 1,-8 9-1,13 23-1,-4 8-1,11 12-1,2 9-1,6 15 0,0 11-1,6 11 1,0 7-2,0 6-1,0 0 1,-3 5-2,-3-3 0,-3-8 0,0-11 1,-2-11-1,-2-12 0,-2-14 1,-1-16-1,-10-26 0,13-3 0,-8-23 0,-5-18 0,-7-18-1,1-13 0,-4-11 0,-1-2 1,0-2-1,-1 7 0,2 3 0,8 11 0,7 11-1,9 13 1,6 8 0,7 12-1,3 7 0,1 11 1,-5 10-1,-7 10 1,-13 12 1,-16 13-2,-19 3-7,-13 12-24,-13 0-3,-10-5 2</inkml:trace>
  <inkml:trace contextRef="#ctx0" brushRef="#br0" timeOffset="139394.973">4904 8153 9,'10'-5'10,"-10"5"-1,8 0 0,-8 0-3,15 0-1,-6 2-1,2-2-1,1 4-1,1-3 0,4 3 0,0-2 0,2 1 1,1 0-1,2 0 0,1-1 0,5 1 0,0-1 0,2-1 0,3 0 0,2-1-1,2 0 1,2 0 0,0 0-1,2-1 0,-1 0-1,1 1 1,-2-1 0,0 1 0,-2 0-1,-2 0 1,-1 0 0,-2 1-1,-2 1 1,0 1 0,0-1-1,-1 0 1,3 2-1,0-1 1,0 1-1,1-1 1,-1-1 0,1 1-1,-2-1 1,0 0 0,-2-2 0,0 1 0,-3-1-1,1 0 1,-1 0-1,0-1 1,0 0-1,-1 0 0,-1 0 0,-3-2 1,2 2-1,-3-1 0,-2-3 0,0 3 0,-4-1 0,-1 0 0,-1-1 1,0 3-1,-3-3 0,-9 4 0,14-3 0,-14 3-1,9-3 1,-9 3-1,0 0-1,0 0-4,10-1-14,-10 1-8,0 0-1</inkml:trace>
  <inkml:trace contextRef="#ctx0" brushRef="#br0" timeOffset="217885.4624">18999 11778 18,'0'0'30,"9"-11"-7,-9-1-4,9 9-7,-8-9-3,-1 12-1,9-11-4,-9 11 1,7-11-3,-7 11 1,0 0-2,0 0 1,0 0-1,0 0 0,0 0 1,0 0-2,0 0 2,7 11-2,-7-11 2,3 17-2,-3-17 1,4 20 0,-4-20-1,5 21 1,-2-8 0,2 1-1,-2 0 0,3 1 1,-1 2-1,1 2 1,-1 0-1,1 2 1,-2 0-1,1 1 0,0-2 0,1 1 1,0-2-1,-2-4 1,1-4-1,0-1 1,-5-10-1,10 12 1,-10-12 0,10-2-1,-10 2 1,11-19-1,-4 4 1,0-3-1,3-4 0,-1-6 0,0 1 0,1-2 0,1 0 1,0-1-1,0 1-1,0 1 1,1 3-1,0 1 1,-2 1-1,1 3 1,-2 2 0,-2 4-1,0 2 1,-7 12 0,9-15 0,-9 15 0,0 0 0,5-10 0,-5 10-1,0 0 0,0 0 0,0 0-2,0 0-2,0 0-14,-7 18-16,7-18-2,-10 17 2</inkml:trace>
  <inkml:trace contextRef="#ctx0" brushRef="#br0" timeOffset="219697.566">19855 11714 19,'0'0'15,"0"0"-4,0-12-3,0 12 0,0 0-2,0 0 2,0 0-2,0 0 2,-9-10-2,9 10-1,0 0 0,0 0-2,-10-1-1,10 1-1,-10 1 0,10-1 0,-15 4 0,4 0 0,0 0 1,-3 2-1,-1 1 1,-2 1 0,0 3 1,0 2-2,-1 0 2,4 2-2,-4 0 1,7 2-1,-1 0 0,4 2 1,1-3-1,5 0 0,1 2 0,4-1 1,5-1-1,3 0 0,3-2 0,7 1 0,0-2 0,3 0-1,1-3 1,0 0-1,-1-2 0,-2-1 0,-1-1 0,-5 0 0,-1-3 0,-4-2-1,1-1 1,-4-2-1,2 0-2,-10 2-1,15-6-8,-15 6-21,3-14-2,-3 14 1</inkml:trace>
  <inkml:trace contextRef="#ctx0" brushRef="#br0" timeOffset="220075.5876">19672 11890 25,'0'0'31,"2"-11"1,8 8-18,-10 3-4,15-12-4,-6 5-3,5 4-1,-1 0-1,4 2 0,0 1-1,2 0 1,1 1-1,1 0-1,-2 0 1,0 0 0,-2 1 0,-2-1-1,-1 0 1,-2 0-1,-3-1 0,-9 0-2,15 2-4,-15-2-22,0 0-3,0 0 1</inkml:trace>
  <inkml:trace contextRef="#ctx0" brushRef="#br0" timeOffset="222212.7099">20597 11648 10,'0'0'25,"0"0"-13,0 0-1,0 0-4,0 0-1,0 0-1,0 0 0,0 0 1,0 0-2,0 0 0,0 0-1,0 0 0,0 0-1,0 0 0,0 0-1,0 0 0,0 0 0,0 0 0,0 0 1,0 0 0,0 0-1,0 0 1,0 0-1,0 0 1,0 0-1,0 0 0,0 0 0,0 0 0,0 0 0,0 0 0,0 0 0,0 0 0,0 0 0,0 0 0,0 0 0,0 0 0,0 0 0,0 0-1,0 0 1,0 0-1,0 0 1,0 0-1,0 0 0,0 0 0,0 0 1,0 0-1,0 0 0,0 0 1,0 0-1,0 0 0,0 0 0,0 0 1,0 0-1,0 0 0,0 0 1,0 0-1,0 0 0,0 0 1,0 0-1,0 0 0,0 0 0,0 0 0,0 0 0,-11-4 0,0 3-1,-3 1 1,-5 0 0,-1-1 0,-3 1 0,-2 0 0,-1 0 0,0 0 0,2 0 0,2 0 0,4-1 0,3 1 0,3-1 1,2 0 0,10 1 0,-9-1 1,9 1-1,0 0 0,0 0 1,0 0-2,0 0 1,0 0-1,0 0 0,0 0 0,0 10 0,0-10 0,3 15 0,-1-5 0,-1 3 0,1 5 2,0 3-2,-1 3 1,0 2 0,1 1-1,-1 3 1,0 0 0,-1 2-1,1-5-1,-2 1 1,1-2 0,0-2 0,-1-3 0,1-3 0,0-3 0,0-3 0,-1-1 0,1-11 0,1 12 0,-1-12 0,0 0 0,0 11 0,0-11 0,0 0 0,0 0 0,0 0 0,0 0 1,0 0-1,6 10 0,-6-10 1,10-1-1,-1 0 0,3-1 0,3-1 1,5-1-1,3-1 0,3 2 0,1-1 0,-1 0 0,-1-1 0,-2 3 0,-4-1 0,-3 1 0,-4 1 0,-12 1 0,13-2 0,-13 2 1,0 0-2,0 0 1,0 0 0,0 0 0,0 0 0,0 0-1,0-12-1,0 12-2,0 0-7,0 0-24,-13-13-1,13 13 1</inkml:trace>
  <inkml:trace contextRef="#ctx0" brushRef="#br0" timeOffset="223180.7653">20676 11835 14,'0'0'30,"0"0"1,0 0-11,-10-3-8,10 3-2,0 0-3,16-1-3,-7-1-1,5 2-1,1-2 0,4 1-1,3-1-1,0 2 1,0 0-1,-2 0 0,0 0 0,-5 0 0,-2 0 0,-4 0 0,-9 0 0,9 0-1,-9 0 0,0 0-2,0 0-9,0 0-20,0 0-2,0 0 2</inkml:trace>
  <inkml:trace contextRef="#ctx0" brushRef="#br0" timeOffset="223628.7909">21241 11676 25,'0'0'32,"-9"-10"0,9 10-16,-20-4-6,20 4-3,-19-1-4,8 3 0,-2-1-2,-1 5 0,-2 0 0,1 3 0,-3 2 1,2 4-1,0 2 1,4 2-1,0 1 0,3 0 0,5 1 1,3 0-2,4-3 0,2-3 1,4-1-1,4-2 1,0-3 0,4-3-1,-1 0 1,2-4-2,2-1 0,-4-3-4,5 6-10,-4-7-18,1-1-2,-4-3 2</inkml:trace>
  <inkml:trace contextRef="#ctx0" brushRef="#br0" timeOffset="223952.8093">21325 11853 31,'0'0'33,"0"0"2,14 1-17,-14-1-4,0 0-5,0 0-4,0 0-2,0 0-1,0 0-1,-5 14 0,5-14-1,-5 22 0,3-8 0,-1 2 0,2 1 1,-1 2-1,2-1 0,0 0 0,2-2 0,-1-1 0,0-1 0,1-4 0,-2-10 1,2 14-1,-2-14 0,0 0-1,0 0-2,0 0-7,0 0-24,5-14-1,-3 1 0,4 1-1</inkml:trace>
  <inkml:trace contextRef="#ctx0" brushRef="#br0" timeOffset="224970.8676">21488 11691 18,'0'0'28,"0"0"-4,-1-14-6,1 14-4,0 0-4,0 0-2,0 0-2,0 0-2,0 0 0,0 0-2,0 0 0,9-6-1,-9 6 0,3 10 0,-3-10 0,6 20 0,-2-5-1,1 3 1,0 2 0,0 1-1,0 1 1,0 0-1,0-2-1,-1-1 1,-2-5 0,2-2 0,-4-12 1,9 14 0,-9-14 0,14-8 0,-6-3-1,3-4 1,-1-6 0,2-3-1,-2-2 0,0 1 0,-1 1 0,-1 3 0,-4 2 0,0 3 0,-1 6 0,-3 10 0,3-14 0,-3 14-1,0 0-2,0 0-1,0 0-7,0 0-23,0 0-1,-10 9 0</inkml:trace>
  <inkml:trace contextRef="#ctx0" brushRef="#br0" timeOffset="226110.9329">21867 11928 9,'0'0'32,"0"0"0,9-13 1,-9 13-22,21-6-4,-9 2-3,5 6-2,-2 1-1,0 4-1,-4 2 0,-1 2 0,-3 3 0,-4 2 0,-4 2 0,-5 0 0,-3-1 0,-2 0 0,-3-1 0,0-2 0,-1-3 0,1-2 0,1-3 1,1-2-1,4-2 0,8-2 1,-13 2-1,13-2-3,0 0-9,0 0-19,0 0-3,0 0 1</inkml:trace>
  <inkml:trace contextRef="#ctx0" brushRef="#br0" timeOffset="226882.977">22133 11839 14,'0'0'30,"0"0"0,0 0-13,0 0-4,0 0-3,0 0-5,12-2 0,-2 1-2,5 2 0,2-1-1,6-1-1,2 0 0,2 0-1,1-2-1,-2 2 1,-5-1 0,-5-2-1,-5 2 1,-11 2 0,0 0 0,0 0 0,-16-2-1,3-1-5,13 3-20,-11 4-6,11-4 0,0 0 0</inkml:trace>
  <inkml:trace contextRef="#ctx0" brushRef="#br0" timeOffset="227694.0234">22811 11692 2,'0'0'28,"0"0"0,-14-12-8,14 12-7,0 0-4,-3-10-2,3 10-2,0 0 0,0 0-2,0 0 0,1-11-1,-1 11-1,0 0 0,0 0 0,0 0-1,0 0 1,0 0-1,0 0 0,0 0 1,0 0-1,-9-9 0,9 9 1,0 0-1,-14 0 0,14 0 0,-10 1 0,10-1 0,-11 2-1,11-2 2,-10 1-2,10-1 2,0 0-1,-11 3 1,11-3-1,-12 4 1,4-2 0,-1 1 0,-2 0-1,0 2 1,-4 1-1,1 1 1,-5 4 0,0 0 0,0 3 0,0 3 0,2 0 0,4 3 0,3 0 1,8 2-1,5-3-1,7 3 1,6-5 0,5 2-1,5-3 0,5-1 1,5-2-1,-3-3 1,-2-2 0,-3-2 0,-6-1 0,-3-4 0,-5-1 1,-6-1-1,-8 1-1,0 0-1,4-12-2,-4 12-7,-2-15-24,2 15-2,1-13 1,-1 13 1</inkml:trace>
  <inkml:trace contextRef="#ctx0" brushRef="#br0" timeOffset="228143.0491">22937 11903 21,'0'0'30,"9"-13"2,-9 13-12,11-10-7,0 7-5,-2-3-2,4 4-3,-3 1-2,4 4 0,-2 0-1,-1 4 0,-1 3-1,-3 3 1,-3 3 0,-4 1 1,-4 3-1,-3 0 1,-6 0 0,2 1 1,-2-2-1,1-2 0,2-3 0,2-2 1,8-12-1,-6 15 1,6-15-1,13 2 0,-3-5 0,5 1 0,1-2-2,-1-1-2,4 7-7,-10-3-23,4 0-2,-4-4 0</inkml:trace>
  <inkml:trace contextRef="#ctx0" brushRef="#br0" timeOffset="228678.0797">23220 11724 0,'0'0'33,"-9"-13"0,9 13 2,0 0-20,-7-12-3,7 12-3,0 0-3,0 0-2,0 0-1,0 0-1,10 17 0,-5-3-1,1 2 0,4 4-1,-1 0 1,2 3-1,1 0 1,-3 1-1,2-5-1,-1-2 1,-2-2 0,0-2 1,-8-13-1,12 12 0,-12-12 1,13-8-1,-4-6 1,4-5 1,4-7-1,0-3 1,0-3 0,0 0-1,-1 1 1,-1 5 0,-3 3-1,-6 3-1,-2 7-1,-4 13-3,1-10-2,-12 3-14,11 7-14,-13 7-5,4 0 2</inkml:trace>
  <inkml:trace contextRef="#ctx0" brushRef="#br0" timeOffset="229445.1236">23544 11454 8,'1'-16'29,"-1"16"-1,10-15 2,-10 15-22,19-13 0,-3 4-2,8 7-2,3-4-1,6 3 0,-1-2 0,1 4 0,-5-1 0,-1 4-1,-7-2 1,-6 4-1,-5 2 0,-4 5 1,-6-1 0,0 6-1,-2 0 1,2 7-1,-2 0 1,4 3-1,0 0 0,4 2 0,2 1 1,0 0-1,2 3-1,0 1 0,0 1 0,-3 2-1,0-3 1,1 0-1,-3 0 1,1-3-1,-2-6 0,3-2 0,-3-5 1,3-3-1,-2-2 0,-4-12 0,0 17 1,0-17-1,-13 15 0,-1-6 1,-6 3-1,-5-1 1,-9 3-1,-7 1 0,-3 1 1,-5 1-1,0-2 0,1-2 1,-1-3-2,1 0-1,8-6 1,6-1 0,8-3-1,3-5-2,9 7-6,-3-6-28,17 4 1,0-14-2,0 14 1</inkml:trace>
  <inkml:trace contextRef="#ctx0" brushRef="#br0" timeOffset="257196.7109">21035 13898 12,'0'0'30,"5"-16"1,-7 3-14,2 13-4,5-16-3,-5 16-2,7-14-2,-7 14-1,0 0-2,0 0-1,0 0 0,0 0 0,-1 14-1,-4 4-1,1 8 1,-3 4-2,-1 4 2,2 4-2,1 4 2,3 0-2,-1 3 1,2-1-1,1-2 1,2-2 0,0-2 0,-1-4 0,1-4 0,0-6 1,0-7-1,-1-3 0,-1-14 0,2 11 0,-2-11 1,0 0-1,2-15 0,-1 3 0,-1-3 0,1-3-1,-1-2 1,0-1-1,-1-1 1,-2 0-1,-3 3 1,-1-1-1,-2 5 0,-3 0 0,-1 6 1,-2 2-1,-1 4 1,-2 6-1,1 3 1,-1 4 0,1 3 0,-2 2 0,3 4 0,0 3 1,3 1-1,2 1 1,3 1 0,2-2 0,3 1-1,3-1 1,4-5 0,2-1 0,5-5 0,3-3-1,2-4 1,4-3-1,1-3 0,2-5-1,2 2-2,-4-9-5,7 5-26,-10-6-1,2 2 0</inkml:trace>
  <inkml:trace contextRef="#ctx0" brushRef="#br0" timeOffset="257707.7401">21373 13963 2,'-11'-10'31,"11"10"1,-10-10-1,10 10-22,-11 1-2,11-1-3,-20 17 0,10-1-2,-6 2 1,3 5-2,-5 1 2,6 6-1,-4-2 0,9 3 0,0 1-1,4-1 1,4 1-2,4 1 1,4-1-1,-2-1 0,5-3 0,-1-2 0,1-4-1,1-2 1,-1-2-2,-2-10-3,6 6-12,-3-14-17,0-2 0,0-11-1</inkml:trace>
  <inkml:trace contextRef="#ctx0" brushRef="#br0" timeOffset="258081.7615">21452 14067 6,'3'-17'34,"-3"17"-1,3-10 2,-3 10-22,0 0-5,13-2-2,-13 2-3,16 11 0,-4-2-1,3 3-1,-1 3-1,2 2 1,1 1-1,-1 2 0,0-1 0,-2 1 1,-1-1-2,-3-2 2,1-1-2,-3-1 1,-1-3-1,-7-12-2,10 18-1,-10-18-5,0 0-25,9 0-1,-9 0 1</inkml:trace>
  <inkml:trace contextRef="#ctx0" brushRef="#br0" timeOffset="258421.7809">21674 13981 27,'-4'-12'30,"4"12"2,0 0-22,-14 6-3,10 4-4,-4 1 0,-2 6-3,0 2 1,-4 5 0,0 0-1,-2 4 0,0-1 0,-1 2 1,1 0-1,1-4 0,3 2 0,0-5 0,3-3 0,2-4 1,1-3-1,6-12-1,-6 17 1,6-17-3,0 0-5,0 0-23,0 0 0,5-11-1</inkml:trace>
  <inkml:trace contextRef="#ctx0" brushRef="#br0" timeOffset="259047.8167">21774 13907 7,'-4'-13'30,"4"13"2,8-16-6,1 14-14,-7-9-4,-2 11-1,9-10-3,-9 10-1,9-5-1,-9 5 1,0 0-1,14 2-1,-14-2 0,13 4 0,-3 1-1,0 2 1,3 1-1,-2 3 0,0 6 0,1 2-1,-5 5 1,-1 4-1,-2 3 1,-4 4-1,-1 2 1,-3 3-1,0-2 1,-3 2 0,-1 1-1,-2-1 2,0-3-2,-1-1 1,-2-3 0,2-5 0,-2-2 0,2-6 1,2-6-1,9-14 1,-14 15 0,14-15-1,-9 1 1,9-1-1,0 0-3,-9-16-15,9 16-15,0-15-3,2 3 0</inkml:trace>
  <inkml:trace contextRef="#ctx0" brushRef="#br0" timeOffset="262054.9887">22194 14052 23,'0'0'12,"0"0"2,0 0-1,0 0 0,0 0-1,-11-3-3,11 3-1,0 0-2,0 0 0,-9 1-3,9-1 1,0 0-2,0 0 0,0 0 0,0 0 0,0 0-1,0 0 1,0 0-1,0 0 0,0 0 1,9 7 0,-9-7-1,19 2 1,-6-1-1,3-1 0,3 1 0,2-2 0,1 1-2,2-1 1,-1-1 0,-1 0 0,-1-1 0,-2 2 1,-6-2-1,0 0 1,-13 3-1,13-3 1,-13 3 0,0 0-1,0 0 1,0 0-1,0 0 1,0 0-1,0 0-1,0 0 1,0 0 0,0 0 0,0 0 0,0 0-1,0 0 1,0 0 0,0 0-1,0 0 1,0 0 0,0 0 0,0 0 0,-9 6 0,9-6 0,0 0 0,0 0 0,0 0 0,-9 7 0,9-7 0,0 0 0,0 0 0,0 0 0,0 0 1,0 0-1,0 0 0,0 0 0,0 0 1,0 0-1,0 0 0,0 0 1,0 0-1,0 0 0,-9 1 0,9-1 0,0 0 0,0 0 0,0 0 0,0 0 1,-9-5-1,9 5 0,0 0 0,-9-1 0,9 1 0,0 0 0,-9-1-2,9 1-2,0 0-10,-9 1-21,9-1-2,0 0 0</inkml:trace>
  <inkml:trace contextRef="#ctx0" brushRef="#br0" timeOffset="262858.0347">22307 13887 24,'0'0'30,"0"0"4,0 0-20,0 0-4,0 0-2,0 0-2,0 0-1,0 0-2,0 0 0,0 0 0,0 0-1,0 0-1,0 0 0,-10-4 0,10 4-1,-13 6 0,3-2 0,0 3 1,-4 1-2,1 0 1,-2 4 0,2 2-1,-1-1 0,0 2 0,1 2 0,0 0 0,3 1 1,1 2 0,1-3 1,3 2 0,1-2 0,3 3 0,2-2 0,3 2 0,1-3-1,0 1 1,2 0 0,0-1-1,1-1 0,-1-2 0,0-3 1,4-2 0,-1-1 0,2-4 0,0 1 0,2-5-1,-2 2 1,0-2 0,0-1 0,-12 1-1,15-1 0,-15 1 0,10-1 1,-10 1-1,0 0 0,0 0 0,9-3 0,-9 3 0,0 0 0,0 0 0,0 0-2,0 0-3,0 0-31,0 0-1,0 0 0,-3-19 0</inkml:trace>
  <inkml:trace contextRef="#ctx0" brushRef="#br0" timeOffset="264595.134">22866 13747 7,'9'-11'32,"-9"11"0,0 0-8,0 0-9,0 0-3,4-12-3,-4 12-3,0 0-2,0 0-1,0 0 0,0 0-1,0 0-1,0 0 0,0 0 0,0 0 0,-9 1 0,9-1-1,-10 3 1,10-3-1,-12 4 0,2-3 0,-1 0-1,0-1 0,-1 0 0,-1 0 0,-2-1 0,1 1 0,-2-1 0,2 0 2,-1-1-1,1 1 0,-1 0 1,2 1-1,0-1 1,3 1 1,0-2-1,10 2 0,-14-2 1,14 2 0,0 0-1,0 0 1,-10-1-1,10 1 0,0 0 0,0 0 0,0 0-1,0 0 0,0 0 0,0 15 0,0-15 0,2 22 0,-2-4 0,1 1 0,0 5 0,-1 3 0,1 3 1,0 3-2,1 1 1,-1 0 0,1 2 0,0 1-1,0-1 1,0-1-1,1 1 1,-2-2 0,1-1 0,-1 2 0,-1-3-1,0 0 2,0-3-2,-1-2 2,0-5-2,0-2 1,1-4 1,-1-4-1,1-12 0,1 14 0,-1-14 0,0 0 0,15 0 0,-6-4 1,4 0-2,2-1 1,6-1 0,-2 2-1,5-2 2,-3 1 0,-1 2 0,-3-1-1,-2 2 1,-4 1 0,-11 1 2,13-2-3,-13 2 0,0 0-4,0 0-3,0 0-31,0 0 1,0 0-2,0 0 0</inkml:trace>
  <inkml:trace contextRef="#ctx0" brushRef="#br0" timeOffset="267007.272">23074 14005 7,'0'0'28,"7"-10"2,-7 10-15,0 0-2,0 0-3,0 0-2,9-8 0,-9 8-2,0 0-1,-7-11-1,7 11-1,0 0-1,-11-7 0,11 7-1,-17-3 0,8 3-1,-2 2 1,-1 2-1,0 0 0,-1 3 1,1 1-1,-2 3 1,2 0-1,0-1 1,1 3 0,3 1 0,2 0 0,2 0 0,4-1-1,3 0 0,5 0 1,2-3-2,3-2 1,1-2 0,2-4-1,2-2 0,0-4 0,-1-3 1,-2-4-1,0-2 0,-3-4 1,-2 0 0,-1 0 0,-4 1 2,-3 1-1,-1 0 0,-1 15 2,-1-19-2,1 19 2,0 0-2,0 0 0,0 0 0,0 0 0,0 0-1,5 15-1,0-1 1,1 3 0,0 4 0,-1 1 0,1 3 0,2 0 0,-2-1-1,1-2 1,-3-1 0,0-3 0,-1-4 0,0-3 0,-3-11-1,3 12 1,-3-12-1,0 0-2,0 0-4,-1-12-29,1 12-2,4-24 2</inkml:trace>
  <inkml:trace contextRef="#ctx0" brushRef="#br0" timeOffset="267593.3055">23312 13943 20,'-2'-12'36,"2"12"0,0 0 0,-10-16-26,10 16-1,0 0-5,0 0-1,0 0 0,0 0-1,0 0 1,0 0-2,-3 15 1,5-3-1,1 3 0,1 3-1,3 2 1,-1 3-1,0 0 0,2 1 0,0 0-1,0-3 1,-2-3-1,1-1 1,-3-4 0,1-2 0,-5-11 0,9 8 0,-9-8 1,10-14-1,-4 1 0,6-2 3,-1-3-1,2-3-1,-1-2 1,1-1 0,-2 1-1,0 2 1,-1 1-1,-5 3 0,0 1-2,-1 1 2,-4 15-2,5-17 1,-5 17-1,0 0 0,0 0-3,3-12-4,-3 12-30,1 10-1,-1-10-1,0 0 2</inkml:trace>
  <inkml:trace contextRef="#ctx0" brushRef="#br0" timeOffset="268305.3461">23643 14157 21,'0'0'35,"-2"-10"2,2 10-1,-7-12-26,7 12-2,0 0-3,10-1-1,-10 1-1,12 2-2,-12-2 1,16 11-1,-16-11-1,15 24 0,-11-8 0,0 6 0,-3-1 0,-3 3 0,-4 1-1,-1 1 1,-3-2 0,0-3 0,0-3 0,-1-3 1,2-2-1,9-13 1,-12 14-1,12-14 0,0 0 0,0 0-3,0 0-8,5-12-26,-5 12-2,16-23 1</inkml:trace>
  <inkml:trace contextRef="#ctx0" brushRef="#br0" timeOffset="269408.4093">23955 13860 20,'4'-19'34,"1"0"0,3 6-20,-5-9-1,5 12-2,-4-6-2,-4 16-3,8-17 0,-8 17-3,0 0 0,0 0 0,4 15-2,-3 0 0,0 5-1,-1 3 0,0 5 1,1 5-1,-2 1 1,1 0-2,2 1 2,-2-2-2,-2-3 1,2-1 0,-1-4-1,-1-5 1,3-4 0,-2-4 0,1-12 0,0 0 0,0 0 1,7-15-1,-2-1 0,3-5 0,-2-1 1,0-2-2,2 1 1,-8 23 3,0 0-1,29-55 0,-29 55 0,0 0 1,0 0-1,48-31 0,-48 31-1,0 0-2,50 11 1,-50-11-2,0 0 1,40 37 0,-40-37 0,0 0-1,12 55 2,-12-55-1,0 0 1,-28 48 0,28-48 0,-32 26-1,12-16-1,1-1 0,-1-3 1,3-1-1,1-2 0,2-2-1,4 0-1,10-1-5,-4-12-28,4 12-1,0 0 3</inkml:trace>
  <inkml:trace contextRef="#ctx0" brushRef="#br0" timeOffset="270099.4488">24382 13841 46,'0'0'36,"0"0"4,0 0-16,0 0-14,0 0-4,0 0-2,0 0-2,0 0 1,0 0-2,0 0-1,0 0 1,0 0 0,0 0-1,0 0 0,0 0 2,-21 58-2,21-58 1,13 52-2,-13-52 2,19 53-2,-19-53 2,18 47-2,-18-47 0,0 0 1,0 0 0,14 52 0,-14-52 0,0 0 0,0 0 1,0 0-1,0 0 0,32-57 1,-32 57-1,26-55 0,-26 55-1,26-60 1,-26 60-1,16-53 1,-16 53-1,0 0 0,16-49-1,-16 49-2,0 0-2,0 0-11,0 0-20,0 0-4,0 0 3</inkml:trace>
  <inkml:trace contextRef="#ctx0" brushRef="#br0" timeOffset="270865.4927">24523 13562 7,'0'0'35,"0"0"1,0 0 1,0 0-23,0 0-3,0 0-4,49-28-2,-49 28-2,48-12-1,-48 12-1,53-11 0,-53 11-1,43-8 3,-43 8-2,0 0 2,45-9-1,-45 9 1,0 0-1,0 0 0,0 0 0,0 0-2,0 0 1,16 50-1,-16-50 0,3 50 0,-3-50 0,5 72 0,-5-72 0,7 84 0,-7-84 1,8 89-1,-8-89 1,9 85-1,-9-85 0,10 74 1,-10-74-2,11 60 2,-11-60-2,0 0 1,13 59 0,-13-59 0,0 0 2,0 0-1,0 0 0,0 0 0,0 0 0,0 0 0,0 0 0,0 0-1,0 0 0,0 0 0,0 0 0,-47 11 0,47-11 0,-47 8 0,47-8 0,-64 12-2,64-12 1,-74 15-1,74-15 1,-71 15 0,71-15-1,-62 11 1,62-11 0,-42 9 1,42-9 0,0 0 0,0 0 1,-40 4-2,40-4 0,0 0-4,0 0-29,0 0-5,0 0-1,0 0 0</inkml:trace>
</inkml:ink>
</file>

<file path=ppt/ink/ink3.xml><?xml version="1.0" encoding="utf-8"?>
<inkml:ink xmlns:inkml="http://www.w3.org/2003/InkML">
  <inkml:definitions>
    <inkml:context xml:id="ctx0">
      <inkml:inkSource xml:id="inkSrc0">
        <inkml:traceFormat>
          <inkml:channel name="X" type="integer" max="2631" units="in"/>
          <inkml:channel name="Y" type="integer" max="1652" units="in"/>
        </inkml:traceFormat>
        <inkml:channelProperties>
          <inkml:channelProperty channel="X" name="resolution" value="254.00655" units="1/in"/>
          <inkml:channelProperty channel="Y" name="resolution" value="254.03659" units="1/in"/>
        </inkml:channelProperties>
      </inkml:inkSource>
      <inkml:timestamp xml:id="ts0" timeString="2012-09-11T16:13:21.071"/>
    </inkml:context>
    <inkml:brush xml:id="br0">
      <inkml:brushProperty name="width" value="0.05292" units="cm"/>
      <inkml:brushProperty name="height" value="0.05292" units="cm"/>
      <inkml:brushProperty name="color" value="#1F497D"/>
    </inkml:brush>
    <inkml:context xml:id="ctx1">
      <inkml:inkSource xml:id="inkSrc3">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1" timeString="2012-09-11T16:13:29.159"/>
    </inkml:context>
    <inkml:brush xml:id="br1">
      <inkml:brushProperty name="width" value="0.05292" units="cm"/>
      <inkml:brushProperty name="height" value="0.05292" units="cm"/>
      <inkml:brushProperty name="color" value="#FF0000"/>
    </inkml:brush>
  </inkml:definitions>
  <inkml:trace contextRef="#ctx0" brushRef="#br0">17416 7380,'0'0</inkml:trace>
  <inkml:trace contextRef="#ctx0" brushRef="#br0" timeOffset="99.0056">17348 7334,'0'0</inkml:trace>
  <inkml:trace contextRef="#ctx0" brushRef="#br0" timeOffset="491.028">17126 7553,'0'0,"0"0,0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0,116-11,-116 11,0 0,0 0,0 0,0 0,29 0,-29 0,0 0,0 0,0 0,0 0,0 0,0 0,0 0,48-23,-48 23,0 0,39-12,-39 12,39 0,-1 0,-9 0,-29 0,0 0,0 0,0 0,0 0,0 0,-222 23,184-23,-1 0,0 0,39 0</inkml:trace>
  <inkml:trace contextRef="#ctx1" brushRef="#br0">19019 15591 0,'5'-14'34,"1"2"-1,-2-4 1,-4 16-26,6-17-2,-6 17-1,9 4-1,-6 11-1,-3 6-1,1 15 0,-5 11 0,-2 12-1,-3 9 0,-3 9 0,-1 2-1,2-2 0,2-6 0,5-11 0,7-11 0,10-15-1,10-12 1,6-14-1,8-8-3,-1-16-1,6 5-5,-14-18-19,1 4-7,-12-3 1</inkml:trace>
  <inkml:trace contextRef="#ctx1" brushRef="#br0" timeOffset="330.0188">18903 16116 14,'17'-1'29,"-3"-8"0,1-6-23,10 5-4,0-7 0,4 5-3,3 0 0,0 1-2,-2 2 2,-2-1-1,-3 2 3,-3 6 1,-8-3 2,2 9 2,-16-4 1,10 12 0,-10-12 0,3 26 0,-5-9-2,4 11-1,-2 1-2,1 2-2,0 1-1,-1-4-4,5 5-5,-9-12-25,8-4 1,-4-17-1</inkml:trace>
  <inkml:trace contextRef="#ctx1" brushRef="#br0" timeOffset="487.0279">19220 15900 0,'0'0'29,"-10"-10"1,10 10-4,0 0-43,9 7-11,4 3-3</inkml:trace>
  <inkml:trace contextRef="#ctx1" brushRef="#br0" timeOffset="1044.0597">19394 15945 8,'0'0'35,"0"0"-1,0 0 1,2 18-28,-3-4-2,4 10-1,-3 7-2,1 7 0,0 1-1,-1 2-2,1-3 2,-1-4-2,0-5 1,0-6-1,0-23 2,0 0-1,0 0-1,11-24 2,-7-6 0,1-4 0,0-6-2,1 0 2,2 1-1,0 3 0,-1 6 0,2 10 0,0 9 0,-9 11 0,17-4-1,-17 4 1,16 25 0,-10-6 0,0 4 0,0 6 0,-1 1-1,-1 0 2,-1-6-1,-1-2 1,-1-6 0,-1-16-1,0 0 1,15-11 0,-6-10 0,3-4 0,1-3 0,0 0-1,1 1 1,-1 8-1,-3 5 0,-1 8 0,-9 6 0,12 9 1,-9 5-1,1 5 0,-2 8 0,2 2 0,-1 2 0,-1-4-3,3 3-6,-7-9-26,10-5-3,-8-16 1</inkml:trace>
  <inkml:trace contextRef="#ctx1" brushRef="#br0" timeOffset="1368.0782">19835 16100 14,'-2'23'38,"2"-11"-2,6 1 1,-6-13-28,21 5-4,-6-8-1,7-4-1,0-5-1,2-7-2,-4-5 1,-2-3-1,-7 5 1,-8 3-1,-9 4 0,-9 5-1,-8 9 1,-3 8 0,-1 6 0,0 5 0,5 10 1,8 3-1,10 1 1,10 1-1,10-6 1,12-3-2,9-4 2,9-7-3,12-4-12,3-21-24,9-8 0,2-18 0</inkml:trace>
  <inkml:trace contextRef="#ctx1" brushRef="#br0" timeOffset="4703.269">14215 6854 8,'-10'5'30,"10"-5"1,0 0-10,-12-12-9,12 12 0,-1-12-3,1 12-2,1-12 0,-1 12-1,0 0 0,0 0-1,2-11-1,-2 11-1,0 0 0,0 0-2,0 0 1,0 0-1,0 0-1,0 0 2,0 0-2,0 0 0,14-2 0,-5 6 0,1 2 0,4 2 1,2 1-1,3 3 0,3 0-1,2 1 1,-1-3 0,2 1 0,-2-1 0,0-2 0,-3 0 0,-3-3 0,-4-3 0,-4-2 0,-9 0 1,5-17-1,-9-5 1,-5-8-1,-3-8 0,-4-5 0,-2-5 0,-1-1 0,0 2 0,-1 3 1,2 7-2,3 9 1,3 6 0,3 5 0,2 7 0,7 10-1,-6-10-2,6 10 0,0 0-5,0 0-13,8 20-15,-5-9-3,4 5 3</inkml:trace>
  <inkml:trace contextRef="#ctx1" brushRef="#br0" timeOffset="7858.4495">14191 11927 9,'-10'0'32,"10"0"1,0 0 0,-9-8-22,9 8-3,0 0-1,0 0-2,0 0-1,0 0-1,0 0 0,10-7-1,-10 7 1,12 3-2,0 4 0,4 4 0,4 4 0,4 3-1,3 4 1,2 0-1,1 1 0,1 1 0,-5 1 0,-1-5 0,-5 0 0,-2-5 0,-4-2 1,-3-3-1,-11-10 0,12 13-1,-12-13-1,0 0-2,6-12-9,-13 1-22,4-2-1,-5-6 0</inkml:trace>
  <inkml:trace contextRef="#ctx1" brushRef="#br0" timeOffset="8210.4695">14415 11779 1,'-4'-20'32,"4"20"0,-2-15 2,-2 3-21,4 12-2,0 0-3,0 0-2,0 0-2,-2 13-2,0 1 0,-1 8 0,-1 3-1,0 8-1,-1 9 1,-2 3-1,-1 4 0,0 2 1,0-1-1,0-2 0,0-4-1,2-6 2,1-8-2,1-7 0,2-6-2,2-17-4,0 11-27,0-11-1,0 0 1</inkml:trace>
  <inkml:trace contextRef="#ctx1" brushRef="#br0" timeOffset="11079.6337">15010 11240 18,'-10'8'29,"10"-8"-11,0 0-3,0 0-1,0 0-5,0 0-2,0 0-3,0 0 0,0 0-1,0 0-2,0 0 0,15 1 0,-4 1-1,3 1 0,2 0 1,1-2-1,1 1-1,-1 0 1,-4-2 0,-2 0-1,-11 0 1,0 0 0,0 0 0,0 0 0,-17-4 0,3 2 0,-6 0 1,2-1-1,-1 1 1,1 1 1,1-2-1,6 2 1,0 0-1,11 1 1,-9 0 0,9 0 0,0 0 0,12-2-1,-3 1 0,5 0 0,2-1 0,3 1 0,0 1 0,0-1-1,0 1 0,-5 1 0,-1 0 0,-13-1 0,8 5-1,-8-5 1,0 0 0,-18 5 0,4-4 1,-3-1-1,-1 0 0,0 0 0,2-1 0,2 1 1,2-3-1,12 3 0,-9 0-2,9 0-8,13-1-24,3 1-1,6-2 0</inkml:trace>
  <inkml:trace contextRef="#ctx1" brushRef="#br0" timeOffset="30608.7507">15095 9621 5,'0'0'9,"6"-15"0,-6 15-3,0 0 0,0 0 0,3-12 1,-3 12 0,0 0 2,0 0 0,-11 5 0,11-5 0,0 0-2,-9 7 0,9-7-2,0 0 0,-8-1-1,8 1-1,0 0-1,0 0 1,0 0-2,0 0 1,0 0 0,0 0 0,0 0-1,0 0 1,0 0 0,0 0-1,0 0 1,0 0-1,0 0 0,0 0-1,0 0 1,10 0-1,-10 0 1,0 0-1,11 4 1,-11-4-1,0 0 1,11 9-1,-11-9 1,9 7-1,-9-7 1,12 10-1,-12-10 1,16 10-1,-16-10 1,19 11-1,-10-5 0,2 1 0,-1 0 0,1 0 1,1 0-1,-2 1 0,2 0 0,0 0 0,0 2 1,1 1-1,0-1 0,0 2 0,0-1 0,1 2 1,-1 0-1,2-1 0,-2 0 1,1-1-1,0 0 0,2 0 1,-2 1-1,1-1 0,-1 2 0,0-1 1,-2 0-1,2 1 0,0 1 1,-1-3-1,-2 1 1,2-1-1,-1 0 0,0-1 0,0 1 1,0 0-1,0-1 0,-1 3 0,2-1 0,-1-1 0,2 2 0,0 0 1,1-1-1,-1 0 0,1 0 0,0-1 0,0 0 0,-1 0 0,1-1 1,-3 1-1,2-2 0,-1 0 0,0 0 0,-3 0 0,2 0 1,-1 0-1,0-1 0,0 3 0,0-3 0,0 2 1,-1 0-1,0-1 0,2 0 1,-3 2-1,2-2 1,-1-3 0,-1 3 1,2-2-2,-1 0 2,-1 0-2,1 0 1,1 1-1,-1-1 0,2 0 1,0 0-2,0-1 2,0 0-1,-2-1 0,2 1 0,-3-2 0,2 1 0,-11-5 0,15 11 0,-6-6 0,-9-5 0,16 14 1,-8-8-1,-8-6 0,16 13 0,-8-7 0,1 1 0,-9-7 0,16 13 0,-16-13 0,16 12 0,-7-5 1,-9-7-2,15 12 1,-15-12 0,15 13 1,-15-13-1,14 11 0,-14-11 0,14 9 0,-14-9 0,12 8 0,-12-8 0,11 7 0,-11-7 0,9 7 0,-9-7 0,9 6 0,-9-6 0,11 7 0,-11-7 0,12 7 0,-12-7 0,12 6 0,-12-6 0,11 5 0,-11-5 1,9 4-1,-9-4 0,0 0 0,0 0 0,0 0 0,9 3 0,-9-3 0,0 0-1,0 0 0,0 0-1,0 0-1,0 0-4,0 0-8,0 0-24,0 0 0,0 0-1</inkml:trace>
  <inkml:trace contextRef="#ctx1" brushRef="#br0" timeOffset="36886.1098">15098 11258 5,'0'0'13,"2"-10"-3,-2 10-2,0 0-1,0 0 1,0 0-1,-5-11 1,5 11-1,0 0 1,0 0-1,0 0 0,0 0-2,0 0 0,0 0-1,0 0-1,0 0-1,0 0 0,0 0 0,4 11 0,-4-11 1,0 0-1,0 0 1,0 0 0,0 0 0,0 0 0,10 8-1,-10-8 0,0 0 0,0 0 0,0 0 0,9 10-1,-9-10 1,0 0-1,12 7 0,-12-7 0,14 5 0,-14-5 0,17 2 0,-9 0 0,4 1 0,-1-1-1,1 1 1,1 1 0,-1 1-1,0-1 1,0 2 0,1 0-1,0 1 1,1-3 0,0 4 0,1-1-1,2 4 1,0-1-1,1 1 1,1 2-1,3 2 1,-2 0-1,0 1 0,-1-1 0,19 14 0,-21-14 2,0-2-2,-3 1 1,2-1-1,-2 0 1,1 1-1,0 0 1,2 0-1,0 0 1,0-1-1,1 1 0,-2 1 1,1-1-1,0 2 1,0 0-1,1-1 1,-2 3-1,0-1 0,2 4 0,0-2 1,0 2-1,-2 0 1,0-2-1,0 2 0,-2 0 1,0-2-1,-1 0 0,0-3 0,-1 0 0,0 2 0,0-1 1,-2-1-1,1 1 0,-2 1 0,3-2 0,-2 1 1,1 1-1,1 1 0,-1 0 0,0 0 0,0-2 0,0 2 0,-1 0 0,2 1 0,-3-2 0,1 0 0,-1 0 0,1 1 1,0-3-1,-1 1 0,1-1 0,0-1 0,-1 1 0,0-2 1,0 0-2,0-1 2,0 0-2,0-1 1,-1 1 0,-1-2 0,1 2 0,0 0 0,-2-1-1,2 1 1,-3 0 0,2-1 0,0 0-1,-3 1 1,-4-13-1,12 19 2,-6-7-1,0 0 0,2 1 0,-2 1 0,2 0 0,-1 1 0,1 1 0,1-1 0,-1 1 0,-2-2 0,2 2 0,0-1 1,-1 1-1,0-2 0,1 3 0,-1-1 0,0 4 0,-1 0 0,2-1 1,-1 0-1,0 3 0,0-2 0,-1 1 0,1-1 0,0-1 0,-2 1 0,1 1 0,0-1 0,0 0 1,-1 1-1,1-3 0,-1 2 0,0-3 2,0 0-2,1 1 1,-2-2-1,1 0 1,1-1-1,0 0 0,-1 0 0,0 0-1,1 0 1,-1-2 0,0 2 0,0-2 0,-1 4 0,0 0 0,0 0 0,0 0 1,-1 3-1,3 0 0,-3 0 0,2 1 0,-3-1 0,3 1 0,-2-1 0,2 2 0,-2-1 0,0 1 0,2-1 0,-3 1 0,3 1 0,-3-3 0,3 0 0,-3 0 0,3-2 0,-3 1 0,1-2 0,0 0 0,0 0 0,0 1 1,0-1-1,0 1 0,0 0 0,0 1 0,0 0 1,0-2-2,0 2 1,-1-1-1,2 0 1,-1-1 0,0 1 0,1-2-1,-1 0 1,0 0 0,0 1 0,0-1 0,-1-1 0,1 1 0,1-1 0,-1 3 0,0 0 0,0-2 0,0 2 0,-1-2 0,1 2 0,0-2 0,-2 1 0,2-1 0,-1 0 0,1 2 0,-1-3 0,1 2 0,0 0 0,-1-1 0,1 1 0,-1-2 0,0 0 0,-1-3 1,0 2-1,1-2 0,-1-1 0,1 1 0,-1-1 0,0 0 0,1-1-1,-1 0 1,1 2 0,0-2 1,-1 2-1,1-1 1,0 0 0,0 0 1,-1 0-2,1 1 2,0-1-2,-1 4 0,0-4 1,1 2-2,-1 0 1,1 0-1,0-1 1,-1-2-1,1 3 1,-2-13-1,4 20 1,-2-10 0,0 0 0,-1 1 0,1-1 0,0 0 0,-1 1 0,1-1 0,-2-10 0,2 19 0,-2-19 0,2 16 0,-2-16 0,3 14 0,-3-14 0,2 13 0,-2-13 0,2 15 0,-2-15 0,3 14 0,-3-14 0,3 14 0,-3-14 0,2 12 0,-2-12 0,4 12-1,-4-12 1,3 14 0,-3-14 0,3 14 0,-3-14 0,1 17 0,-1-17 0,3 15 0,-3-15 0,2 12 0,-2-12 1,1 10-2,-1-10 1,0 0-1,0 0-2,0 0-5,13-18-33,-11-6 0,3-6-2,-3-19 0</inkml:trace>
  <inkml:trace contextRef="#ctx1" brushRef="#br0" timeOffset="40345.3076">16420 10657 11,'0'0'13,"0"0"-2,0 0 0,-2-10-2,2 10 0,0 0 0,0 0-1,3-14 0,-3 14 0,0 0-1,0 0 0,0-16-2,0 16-2,0 0 0,0 0-1,0 0 0,0 0 0,-8-7-1,8 7 0,0 0 0,-10 1 1,10-1-1,0 0 0,-11 0 0,11 0-1,0 0 1,0 0-1,0 0 0,0 0 0,-8-1 1,8 1-1,0 0 1,0 0-1,0 0 1,-10 2 0,10-2 0,0 0 0,0 0 0,-9 6 0,9-6 0,0 0 0,0 0-1,0 0 1,-5 11-1,5-11 0,0 0 1,0 10-1,0-10 1,0 0-1,-1 10 1,1-10 0,0 0-1,4 14 1,-4-14 0,0 0 0,13 11-1,-13-11 1,14 10 0,-5-5 0,-9-5-1,17 10 0,-17-10 0,15 14 1,-15-14-1,15 15 0,-15-15 0,13 14 0,-13-14 0,12 12 0,-12-12 0,9 9 0,-9-9 0,9 7 0,-9-7 0,0 0 0,10 6 0,-10-6 0,0 0 0,0 0 1,9 4-2,-9-4 1,0 0 1,0 0-1,0 0 0,0 0 0,10 5 0,-10-5 0,0 0 0,0 0 0,0 0 0,0 0-1,0 0 1,0 0-1,0 0-1,0 0-6,10 8-28,-10-8-2,0 0 1</inkml:trace>
  <inkml:trace contextRef="#ctx1" brushRef="#br0" timeOffset="42210.4143">17006 9106 23,'0'-13'23,"-3"1"-10,3 12-3,-1-15-2,1 15-2,0 0 1,0 0-3,0 0-1,0 0 0,0 0-3,0 0-5,8 22-14,-4-4-11,-1 3-1</inkml:trace>
  <inkml:trace contextRef="#ctx1" brushRef="#br0" timeOffset="42385.4243">17021 9495 18,'-4'14'23,"2"2"-9,5 2-5,-2-6-4,3 5-3,0-1-3,-2 3-4,2 3-11,2 5-9</inkml:trace>
  <inkml:trace contextRef="#ctx1" brushRef="#br0" timeOffset="42597.4365">17028 10085 20,'-3'18'30,"4"0"-2,2 1-19,-5-4-5,4 4-1,-1 4-3,0 0-4,4 6-3,-4-6-3,7 8-5,-6-4-4,3 5-1,-5-3 1</inkml:trace>
  <inkml:trace contextRef="#ctx1" brushRef="#br0" timeOffset="42745.4449">17025 10580 21,'-3'25'20,"-3"-3"-3,8 5-2,-7-6-2,10 4-4,-8-3-3,8 4-2,-3 1-5,-1 0-4,6 5-8,-8-3-12,2 3-5,1 6 0</inkml:trace>
  <inkml:trace contextRef="#ctx1" brushRef="#br0" timeOffset="42879.4526">17005 11308 7,'4'23'22,"-3"-5"-6,1 2-7,-1-2-8,2 3-16,4 7-9</inkml:trace>
  <inkml:trace contextRef="#ctx1" brushRef="#br0" timeOffset="43062.463">17016 11856 16,'-5'17'28,"8"6"-2,-6-1-23,6 0-16,1 4-10,-3-4-4</inkml:trace>
  <inkml:trace contextRef="#ctx1" brushRef="#br0" timeOffset="43246.4736">17027 12467 5,'1'31'30,"-2"-5"0,3-3-6,3 6-15,-4-3-6,3 0-5,2 6-6,-5-3-13,2 4-9,2 3-1</inkml:trace>
  <inkml:trace contextRef="#ctx1" brushRef="#br0" timeOffset="43466.4862">17061 13378 25,'-3'26'27,"5"-2"-12,0 9-8,-2-6-3,3 6 0,-2-3-1,1 2-1,0 0-2,-1-3-6,4 2-14,0 0-8,-5-5 0</inkml:trace>
  <inkml:trace contextRef="#ctx1" brushRef="#br0" timeOffset="43677.4982">17081 14002 25,'0'24'29,"-3"2"-8,-1-5-10,6 4-6,-4-2-3,3 1-1,1 0-3,-2 0 0,3 1-2,-3-2-1,3 4 0,-4-6 1,4 4-2,-5-4 1,4 6-2,-5-6-3,4 3-5,-3 2-6</inkml:trace>
  <inkml:trace contextRef="#ctx1" brushRef="#br0" timeOffset="43879.5098">17037 14711 7,'-5'20'19,"5"8"-2,-5-8 0,7 10-1,-10-11-2,9 11-2,-7-5-2,7 6-4,-4-6-2,3 3-2,2 6-10,0-6-23,0 2-3,1-4 1</inkml:trace>
  <inkml:trace contextRef="#ctx1" brushRef="#br0" timeOffset="45412.5974">16421 10667 6,'0'0'28,"0"0"-10,0 0-3,0 0-3,-6-12-1,6 12-3,0 0-1,0 0 0,0 0-1,0 0-1,0 0-1,0 0 0,0 0-2,-5 12 1,5-12-1,0 0-1,7 11 1,-7-11-1,8 14 0,-8-14 0,11 17 0,-3-6 0,0-2 0,3 1 0,-1-1-1,1 1 1,0-1-1,0-1 1,0 0 0,1 1-1,-3 1 1,1 0-1,-1 0 1,1 1-1,1 0 0,-1 1 1,2-1-1,0 0 0,-2-1 0,2 0 0,-2 0 0,1-2 1,-1 0-1,-1 1 1,1-1-1,0 0 0,-1 0 1,2 0-1,-1 0 0,2-1 1,-1 1 0,0-1-1,-1-1 1,0 2 0,-2 1 0,2-1-1,-1 2 1,-1-2 0,1 1-1,1 0 0,-2 2 0,1-3 0,-9-8 0,16 16 0,-16-16 0,14 15 0,-14-15 0,12 14 0,-12-14 0,12 11 0,-12-11 0,13 8 0,-13-8 0,12 8 0,-12-8 0,13 7 0,-13-7 0,12 11 0,-12-11 0,14 11 0,-14-11 0,15 14 0,-15-14 0,16 13 0,-8-8 0,-8-5 0,14 12 0,-14-12 0,11 9 0,-11-9 1,8 7-1,-8-7 0,0 0 0,12 7 0,-12-7 0,0 0 0,10 7 0,-10-7 0,0 0 0,12 7 0,-12-7 0,0 0 0,0 0-1,9 9-1,-9-9-5,-5 10-29,5-10-2,0 0 1,-9-1-1</inkml:trace>
  <inkml:trace contextRef="#ctx1" brushRef="#br0" timeOffset="47021.6895">17003 11335 28,'0'0'30,"0"0"-11,2-11-3,-2 11-5,0 0-2,10-7-1,-10 7-1,0 0-1,1-12-1,-1 12-1,0 0-1,0 0-1,-12-2 1,3 3-3,9-1 0,-11 0 0,11 0 1,-15 1-1,6 1 1,-2-1 0,1 0 0,0 0 0,10-1 0,-15 5 0,15-5 0,0 0-1,0 0 1,15 8-1,1-7-1,3-1 1,4 1 0,3-2 0,1 0 0,-1-2 0,-1 2 0,-2-1 0,-3 1 0,-6 0 0,-3 0 0,-11 1 0,10 1 0,-10-1 0,0 0 0,-12 5 1,2-2-1,-2-2 0,-4 0 0,-1-1 0,-2 0 0,-2-2 0,1 2 0,1-1 0,1-1 0,4 5-3,-1-7-8,15 4-24,-13 11-3,13-11 1</inkml:trace>
  <inkml:trace contextRef="#ctx1" brushRef="#br0" timeOffset="49386.8248">17070 14945 11,'0'0'21,"6"-15"-2,-6 15-2,0 0-4,0 0-1,2-12-3,-2 12-3,0 0-1,0 0 0,-2-10-1,2 10 0,0 0 0,0 0-2,-12-6 1,12 6-1,-9-1-1,9 1 0,-11 0 0,11 0 0,-13 2-1,13-2 0,-15 5 0,6-2 1,1 2-1,-2 1 1,-1 2 0,2 1 0,0 0 0,2 4 0,1 0-1,3 0 1,0 0-1,2 2 1,1-1-1,2 2 0,1 0 0,-1-2 0,3 1 0,2 0 1,1-2-1,1-3 0,3-2 0,2-3 0,0-4 0,2-4 0,1-3 0,-1-2 0,-1-4 0,-2-1 0,-1-2 0,-2-1 0,-2 4 0,-3-2 0,-1 0 0,-2 0 0,-2 0 0,-1 2 0,-2 0 0,-2-1 0,-1 1 0,0-1 0,-3 3 1,0 0-1,-1 2 1,-1 3-1,-1 1 0,1 3 1,-1 2-1,1 4 0,-1 1 0,2 4 1,1 3-1,2-1 0,2 2 0,2 1 0,3 1 0,2 0 0,2-1 0,3-1 0,1-2 0,1 0 0,2-2 0,-1-3 0,2-5 0,-1-3 0,-1-3 0,0-3 0,-10 7 0,13-18 0,-8 8 1,-3-2-1,-1 0 0,-2 2 0,1 10 0,-10-17 0,10 17 0,-16-13 0,5 10 0,2 1 0,-2 4 0,3 2 0,8-4 0,-15 12 0,15-12 0,-6 17 0,6-17 0,0 20-1,3-10 1,-3-10-1,10 18-3,-10-18-4,15 14-27,-15-14-2,18 1 1</inkml:trace>
  <inkml:trace contextRef="#ctx1" brushRef="#br0" timeOffset="51587.9507">17065 11282 15,'0'0'30,"-2"-12"0,-2 0-14,4 12-5,0 0-3,0-11-1,0 11-2,0 0-1,0 0 0,-9-6-1,9 6 0,-11 7-1,11-7 0,-13 15 0,4-6-1,2 4 1,1-3-1,2 3 0,2-3-1,2-10 1,4 15 0,-4-15-1,14 8 0,-2-10 0,2-3 1,2-4-1,-1-1 0,-1-3 0,0-2 0,-3-2 0,-5-1 0,-4 3 1,-4 2-1,2 13 1,-15-18 0,3 15-1,0 2 1,-3 3 0,1 5-1,0 1 0,3 2 0,1 3 0,3 0 0,4-2 0,3 3 0,5-2 0,4-3 0,3-2 0,2-1 1,3-5-1,1-2 0,0-3 0,-1-4 1,11-15-1,-19 8 0,-3 0 1,-5 0-1,-6 2 0,-3 3 1,-4 3-1,-4 4 1,-2 4-1,1 2 0,-1 4 0,4 3 0,1 2 0,4 1 1,3-1-2,4 2 1,4-2 0,3 0 0,-5-12 0,17 17 0,-5-12 0,0-2 0,0-5 0,-3 0-1,-9 2-1,9-9-5,-9 9-29,0 0-1,-17 1 1,0 0-2</inkml:trace>
  <inkml:trace contextRef="#ctx1" brushRef="#br0" timeOffset="77528.4344">17095 13140 22,'-9'-4'29,"9"4"2,-7-13-17,7 13-4,5-13-2,-5 13-2,7-16-1,-7 16 1,8-15 0,-8 15-1,0 0 0,8-10-1,-8 10-1,0 0 0,0 0-1,0 0-1,0 0 0,0 0 0,0 0 0,2 10-1,-2-10 1,3 15-1,-2-5 1,0 3 0,-1 1-1,0 2 2,0 1 0,0 6 0,0 0-1,-1 3-1,0-2 1,1 3 0,-1-1 0,0 2-2,0 2 2,1-3-2,-2 3 1,1 0 1,0 3-1,0 0 1,0 2-1,-1 0 0,1 1 0,0 0 1,0 0-1,-1 1 1,1-2-1,-1 1 1,0 0-1,0 1 1,1-2-1,-1 0 0,1 0 0,0-1-1,-1 1 1,0-2 0,0 1 0,0-2-1,0-1 1,1-1 0,-1 0 0,0 1 0,-1-2 0,1 0 0,0-1 0,-1-1 1,1 0-2,-2 0 2,0 1-1,0-1 0,-1 0 0,1 0 1,0-1 0,1 2 0,0-3 0,0 2 0,1-2 0,0-3-1,0 0 1,0-1-2,1-1 1,0-4-1,-1 0 1,1-4-1,-1 0 1,2-12 0,-1 15 0,1-15 0,0 0-2,0 0-5,-3-20-33,-1-7-1,3-7 0,-4-14-1</inkml:trace>
  <inkml:trace contextRef="#ctx1" brushRef="#br0" timeOffset="78406.4846">17177 13002 33,'3'-13'35,"-3"13"0,0 0-16,-5-11-7,5 11-4,0 0-2,0 0-2,-8 15-1,2-3-1,-4 4-1,-1 5 0,-3 2 0,-1 3-1,-2 0 0,2 1 2,0-4-2,3 1 1,2-8-1,2 0 1,8-16 0,-7 13 0,7-13-1,0 0-1,7-11 1,0-1-1,1-2 1,2-6-1,0 3 1,2-1-1,-1-1 0,-1 3 1,-1 1 1,-2 2-1,-1 3 0,-6 10 1,7-14-1,-7 14 1,0 0 0,9-5 0,-9 5 0,11 11-1,-1-2 1,2 1 1,3 3-1,1 3-1,3 0 0,1 2 1,-2-2-1,2 2 1,-4-3-1,-2 0 0,-1-1-1,-4-5-6,3 4-30,-12-13-1,3 10-2,-3-10 1</inkml:trace>
  <inkml:trace contextRef="#ctx1" brushRef="#br0" timeOffset="79762.5621">17278 12276 16,'-10'-15'34,"5"0"1,-1-1-1,6 16-22,-1-23-3,1 23-2,0 0-2,0 0-1,11 5-1,-4 11-2,0 5 1,6 6-1,2 3-1,2 5 1,0 4-1,2 0-1,0-1 1,-2-1-2,-1-3 2,-6-5-1,0-6 1,-4-6-1,-6-17 0,0 0 1,0 0 0,4-24 2,-4-3-2,2-3 1,1-3-1,1-1 0,5 3 0,1 5 1,1 6-2,2 6 0,0 9 1,-1 6-1,-2 8 1,-3 6-1,-3 4 1,-3 6 0,-3 1 0,-3 0 0,-1-2 0,-2-3-2,1-4-1,-2-10-6,9-7-26,0 0-2,-2-14 1,2-5 0</inkml:trace>
  <inkml:trace contextRef="#ctx1" brushRef="#br0" timeOffset="80092.5811">17757 12105 37,'-15'-15'36,"5"11"1,-3-4-2,2 12-28,-3-4-2,2 11-2,-1 3-1,1 4-1,1 7-1,3 0 1,3 5-1,5 0 0,7-2 0,4-8-1,7-4 0,2-7 1,1-7-1,-2-7 0,-3-6 0,-6-7 0,-6-4 1,-8-2-2,-3 4-1,-9-7-4,7 11-28,-10-1-1,7 7 0,-1 0 0</inkml:trace>
  <inkml:trace contextRef="#ctx1" brushRef="#br0" timeOffset="80530.6061">17783 11975 34,'0'0'36,"-15"-12"1,15 12-2,-13-9-28,13 9-2,0 0-2,6 11-1,-6-11-1,17 22-1,-6-7 0,3 1 1,0 1-2,2 0 1,-1-2 0,0-3 0,-2-4-1,0-5 1,-4-7 0,-9 4 0,14-24 0,-12 2-1,-3-5 2,-2-1-1,-2 0 0,-2 3 1,0 0-1,0 7 1,0 5-1,7 13 1,0 0 0,0 0 0,0 0-1,4 12 1,5-1-1,3 2 0,2 2 0,-1-1-2,4 2-2,-4-7-3,9 2-29,-7-9-1,2-6 0,-5-8 0</inkml:trace>
  <inkml:trace contextRef="#ctx1" brushRef="#br0" timeOffset="81004.6332">18078 11626 16,'0'0'34,"-16"-11"-1,16 11 2,-17 1-21,17-1-9,-13 15-2,6-3-1,0 0-1,1 3 1,1-1-1,1 1 0,1-3 0,2 1 0,1-13 0,5 17 0,-5-17 0,10 10-1,-10-10 1,13 2 0,-13-2 0,10 0 0,-10 0 0,0 0-1,9-1 1,-9 1 0,0 0-1,0 0 1,0 0-1,0 0 0,10 8 0,-10-8 1,0 0-1,0 0 0,7 14 1,-7-14-1,6 10 0,-6-10 0,0 0 0,13 10 0,-13-10 1,14 3-1,-5-7 0,2-2 0,1-2 0,1-2 0,-1 1-2,0-5-1,2 5-3,-5-11-6,2 9-24,-6-6-1,1 0 1</inkml:trace>
  <inkml:trace contextRef="#ctx1" brushRef="#br0" timeOffset="82129.6976">17969 11678 21,'-9'-2'32,"9"2"2,0 0-15,0 0-6,9-6-2,-9 6-4,0 0-1,0 0-1,12 4-1,-12-4-2,15 17 0,-5-7-1,5 5 0,0 0 0,3 1-1,0-1 1,-1-1-2,-2-1 2,-2-3-2,-3-1 2,-10-9-1,12 5 1,-12-5-1,-3-17 0,-1 3 1,-3-2 0,-1-3-1,1-3 0,-2 0 0,2 2 0,2 1 0,0 4 0,2 1 0,2 4 0,1 10-1,3-15 1,-3 15 0,9-1 0,-9 1 0,18 9 0,-5-1 0,3 0 0,-1 1 1,3-1-1,-2 0 0,0-1 0,-2-1 0,-2-1 0,-3-1-2,-9-4-2,10 4-4,0-3-26,-10-1-4,0 0 3,6-14-3</inkml:trace>
  <inkml:trace contextRef="#ctx1" brushRef="#br0" timeOffset="82642.7269">18322 11408 21,'-10'-10'34,"-1"-4"1,0 6-1,-4-5-25,15 13-2,-21-1-1,12 9-2,-3 1-2,4 7 1,-1 2-2,4 1 1,3 2-1,4-1 0,3-2-1,6 1 1,1-6-1,5-2 1,5-7-1,2-5 0,2-7 1,1-9-1,0-8 0,-2-7 0,-3-6 0,-3-2 0,-6-3 1,-4 2-1,-5 4 0,-6 6 0,-4 10 0,-6 7 0,-1 11-1,-4 10 1,0 9-1,1 5 1,1 6-1,4 3 1,4 2 0,7-3 0,8-3 0,6-9 0,6-7 1,7-5-1,4-11 0,4-9 0,0-6-1,-2-11-5,4 1-29,-11-9-3,-3-3 1,-6-4-1</inkml:trace>
  <inkml:trace contextRef="#ctx1" brushRef="#br0" timeOffset="86442.9442">17315 11068 15,'7'-15'31,"-7"15"2,0 0-5,4-16-19,-4 16-2,0 0-1,12-4-2,-12 4-2,10 7 1,-10-7-1,13 20 0,-8-7-1,3 4 0,0 0 0,1 3 0,-1-2 0,2-1-1,1-2 0,-1-3 0,3-6 1,-2-5-1,3-6 0,-2-5 0,0-6 0,-1-10-1,-2-4 0,-2-3 0,-3-3 0,-4 0 0,-4 2 0,-5 3 0,-3 5 1,-5 8-1,0 8 1,-2 4 0,1 6-1,2 3 1,3 4 0,5 2-1,8-9 1,-1 18 0,1-18 0,14 11 0,-2-8 0,1-3 0,3-2 0,-1-1 1,1-3-2,-2-2 0,3 3-5,-8-3-28,6 0-1,-4 3 1</inkml:trace>
  <inkml:trace contextRef="#ctx1" brushRef="#br0" timeOffset="86769.9629">17720 10935 34,'0'0'37,"0"0"0,0 0-4,0 0-26,1 11-3,-1-11-1,10 2-1,-10-2-1,16 12 0,-8 0 1,1 3-2,0 1 1,0 3 0,0 0 0,1 2 0,-1-2-1,-1-2 1,1-4-1,-2-3 0,-7-10 0,9 13-1,-9-13-1,0 0-4,0 0-31,0 0 0,0 0-1,-6-19 0</inkml:trace>
  <inkml:trace contextRef="#ctx1" brushRef="#br0" timeOffset="88625.0691">17053 8223 28,'-4'-14'30,"4"14"-3,0 0-11,-8-15-5,8 15-1,0 0-3,0 0-1,-10-8 0,10 8-1,-8 4-2,8-4 1,-10 9-2,10-9 0,-10 18-1,7-5 0,1 0 0,2 1-1,2-3 0,1 1 0,-3-12 0,14 17 0,-14-17 0,16 5 0,-7-9 0,0-1 0,-9 5 1,14-18-1,-10 4 1,-2 0-1,-2-1 1,-3 1 0,-3 3-1,6 11 1,-18-13-1,7 13 0,-2 5 0,1 5 0,1 3 0,1 4 0,3 1-1,4 0 1,5-2 0,4-3 0,4-5-1,2-4 1,4-4 0,-2-5 1,2-4-1,-4-4 0,-1-2 1,-3-2-1,-6-2 1,-1 1-1,-3 1 1,-3 3-1,-2 2 0,7 12 0,-17-13 0,7 14 0,0 4 0,2 4-1,1 3 1,1 3-1,4 0 1,1 0 0,5 0-1,4-5 1,2-2 0,4-7 0,0-2 0,0-6 0,-3-3 0,-1-3 1,-5-3-1,-4 0 1,-5 2-1,-3 3 0,-1 1 0,-3 5-2,2 8-4,-6-2-25,15-1-6,-18 18-1,14-7 0</inkml:trace>
  <inkml:trace contextRef="#ctx1" brushRef="#br0" timeOffset="90151.1564">16532 7915 12,'0'0'30,"0"0"0,0 0-1,0 0-21,0 0-2,-3-11-1,3 11-1,0 0 0,0 0 0,0 0 0,-11-10-1,11 10 1,-11 0-2,11 0 0,-10 2-1,10-2 0,-9 1 0,9-1-1,0 0 1,0 0-1,0 0 1,-10 1-1,10-1 0,0 0 1,0 0-1,-11 13 0,11-13 1,-12 13-1,4-2 0,1 0 1,-1 3-1,0 1 0,2 1 1,0 0 0,2 5-2,3-1 2,2-1-1,3-1 0,4-1 1,4-3-1,2-3 0,6-3 0,2-5 1,2-4-1,0-4 1,-1-4-1,-1 1 0,-3-4 1,-5-1-1,-1 1 1,-5-1 0,-3 3-1,-3-1 1,-2 11-1,1-16 1,-1 16-1,0 0-1,-2-11 0,2 11-2,0 0-3,0 0-10,0 0-18,-11-5-4,11 5 3</inkml:trace>
  <inkml:trace contextRef="#ctx1" brushRef="#br0" timeOffset="90987.2041">16555 7775 43,'0'0'33,"-5"-12"2,5 12-15,0-16-10,0 16-3,9-16-2,-9 16-2,15-13 0,-6 11-2,-9 2 1,17 1-1,-7 6-1,-1 4 1,2 5-1,0 3 1,-1 3-1,1 2 0,-2 3 0,3-2 0,-1-2 0,-2-2 0,2-5-1,-1-5 2,1-5-2,0-7 1,0-8 0,-1-6 1,-1-9-1,-3-5 0,0-7 1,-3-3-1,-2 0 1,-3-2-1,-3 4 1,-2 3-2,-3 6 2,-2 4-1,-1 7 0,-1 4 0,0 5-1,0 3 1,1 4 0,1 0-1,4 4 1,8-3-1,-10 8 1,10-8-1,2 12 1,-2-12-1,11 9 1,1-7 0,0-2 0,2-2 1,0-2-1,-1-1-1,2-1 0,-6-2-4,7 10-20,-16-2-9,13-2-3,-13 2 2</inkml:trace>
  <inkml:trace contextRef="#ctx1" brushRef="#br0" timeOffset="91381.2267">16902 7667 30,'0'0'36,"0"0"0,0 0-1,0 0-23,-9-3-4,9 3-3,0 0-2,0 0 0,4-12 0,-4 12-2,0 0 0,0 0 0,10 11-1,-10-11 1,9 11-1,-9-11 0,13 17 0,-13-17 0,12 21 0,-4-10 0,0 1 0,2 2 0,-1 0-1,2-1 1,-1-2 0,1 1 0,1-2 0,-3-2 0,-1-1 0,-8-7 1,11 8-1,-11-8-1,0 0-3,0 0-24,0 0-8,0 0-2,-6-15 0</inkml:trace>
  <inkml:trace contextRef="#ctx1" brushRef="#br0" timeOffset="92507.2911">16284 8304 19,'0'0'29,"0"0"-7,-7 15-5,-3-15-5,7 10-5,-7-3-2,5 5-1,5-12-1,-14 16-1,14-16 0,-9 14-1,9-14 0,0 0 0,0 0-1,0 0 1,11 2-1,-11-2 1,18-13 0,-5 1 0,0-2 0,2-2 0,1-2 0,0 2 0,-3-1-1,-1 2 1,-4 3 0,-8 12 0,4-11 0,-4 11 0,0 0 1,-13 0-2,4 2 1,0 2-1,9-4 0,-14 9-1,14-9-4,-12 11-24,12-11-6,0 0 1,0 0-2</inkml:trace>
  <inkml:trace contextRef="#ctx1" brushRef="#br0" timeOffset="94632.4126">17032 8245 24,'0'0'22,"0"0"-6,0 0-1,-8-10-5,8 10-3,0 0-2,0 0-2,0 0 0,-7 11-2,7-11 0,-3 13 0,3-13-1,-1 17 1,1-17-1,7 15 1,-7-15 0,14 7 0,-5-7 0,1-1 1,-10 1-1,15-9 1,-15 9 0,7-13-1,-7 13 0,-1-10-1,1 10-6,0 0-25,-9 3-1,9-3 0</inkml:trace>
  <inkml:trace contextRef="#ctx1" brushRef="#br0" timeOffset="95334.4527">17034 8616 5,'0'0'20,"-1"-12"-4,1 12-2,0 0-2,0 0 1,0 0-1,0 0-5,0 0-2,0 0-1,0 0-2,0 0-1,-3 10-1,3-10 0,1 21 0,0-9 0,-1 1-1,0 0 0,1 2-4,-4-4-21,2 0-3,0-1-2</inkml:trace>
  <inkml:trace contextRef="#ctx1" brushRef="#br0" timeOffset="97280.5641">17123 14974 29,'-12'-3'31,"0"6"1,5 7-19,-9-4-4,5 12-2,-4-2-3,4 6-1,2-1-1,2 1-1,3-1 0,5 2 0,3-5 0,4-2 0,4-5 0,3-4-1,4-7 1,3-5-1,1-8 0,-1-4 1,-1-7-1,-3-3 1,-5-3 0,-6 0 0,-7-1 1,-6 5 0,-5 3 0,-5 6 0,-3 5 0,0 4-1,0 3 1,2 6-2,3 4 1,3 3-2,3 7 0,4-4-2,9 16-10,1-10-22,3 5-1,-2-6 0</inkml:trace>
  <inkml:trace contextRef="#ctx1" brushRef="#br0" timeOffset="98119.6121">16923 15803 8,'0'0'31,"-12"7"0,12-7 1,0 0-23,0 0-3,0 0-2,0 0 0,16-15-2,-5 1 1,13-17 0,2-4-7,0-5-1,1-1 1,-2 0-2,-1 3 1,-3 1 0,-3 8 0,-13 18-2,-5 11 7,0 0 1,0 0-1,0 12 1,1 1-1,1 1 0,2 4 0,1 1 0,3 3-1,2 1 1,1 2 0,2-1 0,1-1-1,0-2-1,0-3 0,-1-6-1,2 0-2,-15-12-5,22-2-21,-22 2 0</inkml:trace>
  <inkml:trace contextRef="#ctx1" brushRef="#br0" timeOffset="100560.7518">17145 16331 26,'0'0'30,"0"0"3,0 0-21,0 0-2,0 0-1,0 0-3,7 13-1,-7-13-1,8 24-1,-5-3-1,1 9 0,-1 5-1,0 9 0,1 3 0,1 3-1,2-2 0,0-3 0,3-3 0,3-10 0,1-9 0,5-8 1,0-8-2,2-6 1,-1-4-1,-1-8 0,-2-1-2,-5-7-3,1 10-7,-13-11-22,0 8-1,-8-3 1</inkml:trace>
  <inkml:trace contextRef="#ctx1" brushRef="#br0" timeOffset="100760.7631">17112 16771 21,'0'0'34,"0"0"1,12-13-2,3-2-32,7-4 0,3-3-3,8 6-4,-8-10-15,7 9-13,-5 2 1</inkml:trace>
  <inkml:trace contextRef="#ctx1" brushRef="#br0" timeOffset="100907.7716">17438 16641 1,'9'4'29,"-9"-4"-1,0 0-17,8 13-3,-5-1-6,1 2-17,2 1-12,4 3-1</inkml:trace>
  <inkml:trace contextRef="#ctx1" brushRef="#br0" timeOffset="101206.7887">17555 16717 31,'0'-16'34,"-5"-5"1,8 10-20,-12-9-6,9 20-2,-7-14-2,7 14-2,0 0 0,0 0-2,-5 14 1,7-2-1,-1 2 1,2 3-1,1 1 1,3 4-1,0 1 0,0 7 1,4 1-2,1 2 1,0 0-1,2 1 0,-2-3 0,-1-3 0,-1-1-1,-1-9 1,-2 0-2,-4-8-1,2 2-4,-5-12-31,0 0 1,-9 5-1</inkml:trace>
  <inkml:trace contextRef="#ctx1" brushRef="#br0" timeOffset="127336.2832">17125 8298 9,'0'0'8,"0"0"0,0 0 0,0 0-2,-10-14 1,10 14-1,0 0 0,0 0 0,0 0 0,0 0 0,-4-11-1,4 11 1,0 0-2,0 0-1,0 0-1,0 0 0,0 0 1,0 0-1,0 0 1,0 0-1,0 0 0,0 0-1,0 0 1,0 0-1,0 0-1,0 0 1,0 0-1,0 0 0,0 0 0,0 0 0,0 0 0,0 0 1,0 0-1,0 0 2,0 0-1,0 0 0,0 0 1,0 0-1,0 0 0,0 0 0,0 0 0,0 0-1,0 0 0,0 0 0,0 0 0,0 0 0,0 0 0,0 0 0,0 0 0,0 0 0,0 0 1,0 0-1,0 0 0,0 0 0,0 0 0,0 0 0,0 0 1,0 0-1,0 0 0,0 0 0,0 0 1,8-4-1,-8 4 1,0 0-1,0 0 1,0 0-1,0 0 0,0 0 1,9 6-1,-9-6 1,0 0-1,0 0 1,0 0-1,0 0 1,10 8 0,-10-8 0,0 0 0,8 7 0,-8-7 0,0 0-1,10 12 1,-10-12 0,8 10-1,-8-10 1,9 11-1,-9-11 1,10 13-1,-10-13 1,10 15-1,-10-15 0,9 15 1,-9-15-1,8 14 0,-8-14 1,9 15-1,-9-15 1,8 15 0,-8-15-1,10 18 1,-5-7-1,0-1 1,1 2-1,-1-2 1,1 2-1,-6-12 0,11 20 0,-6-9 1,0-1-1,-5-10 0,11 19 0,-5-9 0,-6-10 1,14 18-1,-14-18 1,16 18-1,-16-18 0,14 17 0,-6-7 0,0 2 0,-4-2 0,2 1 0,0-1 0,0 0 0,0 1 0,-1-1 0,-5-10 1,15 17-1,-15-17 0,16 18 1,-5-9-1,0 0 1,1 2-1,0-1 0,1 5-1,0-1 2,-1 2-2,1-1 1,-1 1-1,0-1 2,-2 0-2,-1 0 1,2-3 0,0-1 0,1-1 0,1 1 0,-1-2 1,3 0-1,-1 0 0,2 1 0,-3-1 0,1 0 0,-2 0 0,1 3 0,-2-2 1,1 1-1,-2 0 0,2 1 0,1 0 1,-2 0-1,1-1 0,-1 0 0,1 2 1,0-2-1,-1 3 0,0 0 0,16 15 0,-15-13 0,2 1 0,-2-2 1,1 1-2,-1-2 1,0 1 1,-1 0-1,-1-1 0,1 1 0,0 0 0,0-1 0,1 1 1,-1 1-1,0-1 0,0-1 0,1 2 0,-1-2 1,0 1-1,0-2 0,0 0 1,1 3-1,0 2 0,-1-2 1,0 0 0,0 0 0,0 1 0,0 1 1,-2-2-1,2-1 0,-2-1 0,0-2-1,1 0 0,0-1 0,-1 0 0,0-2 0,0 0 0,-1 0 0,1-1 1,0 0-1,-9-8 0,16 20 0,-7-11 0,-1 3 0,2-2 0,0 2 1,-1 0-2,2 1 2,0 1-1,0 0 0,0-2 0,-1 5 0,1-2 0,0 2 0,-1 0 1,0 2-1,0-3 0,-2 2 0,1 0 1,1-5-1,-2 2 0,2-2 0,0-3 0,-2 0 0,1 0 0,0 0 0,-1 0 0,0 1 0,0 0 0,-1 0 0,-1 1 0,2-1 1,0 1-1,-1-2 0,0 0 0,-7-10 0,16 19 0,-9-9 0,0 2 1,1-1-3,-8-11 2,15 22-1,-7-10 1,0-1-1,0 1 1,-2-1 0,2 0-1,-8-11 2,13 19-1,-13-19 1,14 15-1,-14-15 0,14 15 0,-14-15 0,14 14 0,-14-14 0,16 14 0,-16-14 0,12 16 1,-12-16-1,16 16 0,-16-16 0,14 18 0,-14-18 0,14 15 0,-14-15 0,15 13 0,-15-13 0,13 14 0,-13-14 0,12 14 0,-12-14 0,13 14 0,-13-14 1,11 14-2,-11-14 2,13 12-1,-13-12 0,11 12 0,-11-12 0,12 10 0,-12-10 0,11 13 0,-11-13 0,12 14 0,-12-14 1,13 11-2,-13-11 1,11 12 0,-11-12 1,13 7-1,-13-7 0,11 7 0,-11-7 0,10 8 0,-10-8 0,10 6 0,-10-6 0,8 10 0,-8-10 0,9 9 0,-9-9 0,9 8 0,-9-8 0,8 10-1,-8-10 1,0 0 0,11 11 1,-11-11-2,0 0 1,8 12 0,-8-12 0,0 0 0,7 12 0,-7-12 0,0 0 0,0 0 0,9 11 0,-9-11 1,0 0-1,0 0 0,0 0 0,0 0 0,0 0 0,0 0 0,0 0 0,0 0 0,0 0 0,0 0 0,0 0 0,0 0 0,0 0 0,7 10 0,-7-10 0,0 0 0,0 0 0,0 0 0,11 14 0,-11-14 0,0 0 0,9 11 0,-9-11 0,0 0 0,10 14 0,-10-14 0,8 11 0,-8-11 0,8 8 0,-8-8 0,8 10-1,-8-10 1,10 9 0,-10-9 0,9 10 0,-9-10 0,10 11 0,-10-11-1,11 10 2,-11-10-1,7 11 0,-7-11 0,8 10 0,-8-10 0,0 0 0,11 15 0,-11-15 0,7 11 0,-7-11 0,9 10 0,-9-10 1,9 9-1,-9-9 0,7 11 0,-7-11 0,0 0 0,12 12 0,-12-12 0,0 0-1,12 14 1,-12-14 0,8 8 0,-8-8 1,0 0-1,12 12 0,-12-12 0,0 0 0,10 10 0,-10-10 0,0 0 0,10 14 0,-10-14 0,0 0 0,10 10 0,-10-10 0,0 0 0,0 0 0,9 14 0,-9-14 0,0 0 0,0 0 0,0 0 0,0 0 0,10 12 0,-10-12 1,0 0-1,0 0 0,0 0 0,0 0 0,10 10 0,-10-10 0,0 0 0,0 0 0,0 0 0,0 0 0,0 0 0,0 0 1,0 0-1,0 0 0,0 0 0,0 0-1,0 0 0,0 0-1,0 0-3,0 0-7,6-17-27,-7 2-3,2-5 2</inkml:trace>
  <inkml:trace contextRef="#ctx1" brushRef="#br0" timeOffset="132262.565">17137 14987 7,'1'11'27,"-1"-11"0,0 0-18,0 0-2,0 0 1,0 0 1,0 0-2,0 0 0,0 0-1,6-14-1,-6 14-1,5-16-1,-1 4 0,-2-3 0,3 3-1,-3-4 0,2 2 0,-1-2 0,0 1 1,-1-2-2,2 2 1,-1-1-1,2-1 0,-1-4-1,0 0 1,0 0-1,0-3 1,0 0-2,0-1 2,-1-2-1,1 2 0,0 0 0,-1-1 0,0-3 0,1 1 1,1-2-1,-1 0 0,0-2 1,1 0-1,-1 5 1,-1-2-1,1 0 0,1 1 0,0 1 1,1-1-1,-1 1 0,1 1 0,1-2 0,1 0 0,-1 0 0,0-1 1,2 2-1,-1 1 1,-1-1-1,2 0 0,0-2 0,-2-1 1,0 1-1,2-2 0,-1-3 0,-1 0 0,0-3 1,1 0-1,0 1 0,-2 2 0,1-2 0,0 2 0,-1 3 0,-1 0 0,0 3 0,1 1 0,0-1 0,0 3 0,-2 1 0,2-3 0,0 3 0,1 1 0,0 0-1,-2 2 1,2 1 0,-1 1 0,1-1 0,0 4 0,1-1 0,-2-2 0,1 1 0,-1-1 0,1 1 0,0-2 0,1 2 0,-2-2 0,1 2 0,2-1 0,-1 2 0,0-3 0,2 2 0,-1-2 0,1 2 0,0-2 0,0 1 0,0 0 0,1 1 0,-1 0 0,1 2 0,-1 0 0,0 1 0,-1 1 0,1 2 0,-2-1 0,2 0 0,-1-1 0,0 2 0,0-1 0,1 0 0,0 0 0,1 0 0,-1-1 0,0 1 0,0 2 0,0-3 1,0 1 0,0 1-1,-1-2 1,2 0-2,0 0 2,0 0-1,0 0 1,-1 2-1,1-1 0,0 3-1,-1-1 1,-10 11 0,16-15 0,-16 15 0,13-12 0,-13 12 0,13-12 0,-13 12 0,16-11 0,-7 5 0,2-1 0,-1 0 0,2-1 0,0 1 0,1 0 0,-1 0-1,2 1 1,-2 1 0,0-1 0,-1 0 0,0 1 1,1 0-1,-2-1 0,2 1 0,0 0 0,-2 0 0,2 1 0,-1 1 0,1 0 0,0 0 0,-1 1 0,1 0 0,-1-2 0,0 2 0,1-2 0,-1 1 1,2 0-1,-2-1 0,1-1 0,0 2 0,0 1 0,0-2 0,0 3 0,1 0 0,-2 2 0,0 0 0,0 0 0,1 3 0,-1-2 1,2 2-1,0-2 0,0 0 0,0-1 0,-1 1 0,0 1 0,0 0 0,0 1 0,-2 3 0,-2 0 1,2 2-1,-1 0 0,0 0 0,1 1 1,0 0-1,0-2 0,0-1 1,1 1-1,-2-1 0,3 1 1,-2 0-1,3 3 1,-1-2-1,-1 2 1,2 1-1,-1 0 0,1 0 2,0 0-1,0 0-1,0 1 1,0 1 0,0 2-1,-1 1 1,1 2-1,-1-1 1,0 1-1,-1-1 0,1 2 0,-1-2 0,1-1 0,0 1 0,0-1 0,0 0 1,0 2-1,0 0 1,-1 2-1,1 0 1,0 0-1,-2 0 1,2 4-1,-3-1 1,3 1-1,-2 1 0,2-1 1,-2 0-1,2 2 1,0-2-1,1-1 0,-2 1 0,2-1 1,-1 0-1,-2 0 0,2 1 0,-3 1 1,0 2-2,0-1 1,-3 1 0,2-1 0,-1-1-1,0 0 1,-1-1 0,2-2 0,-1-1 0,1 0 0,-1 0 1,1 1-1,-1-2 0,-1 3 0,1 0 0,0 1 1,-1 1-1,1-2 0,-1 0 0,1 0 1,0 1-1,1-5 0,-1 1 1,0-1-1,1 0 0,-2 1 0,-1-1 1,1 1-1,-1-1 0,1 0 0,-2 0-1,2 3 1,0-4 0,1 2-1,0-1 0,-1 0 1,1 0-1,-1 1 1,1-1 0,-2-1-1,-3 0 1,2 1 0,0 0 1,-1-1-1,1 0 0,0 0 0,-1 0 0,1-2 0,0 0 1,-1 2-1,1-1 0,-1 3 0,0 0 0,-1 0 0,1-1 0,-1 2 0,1 1 0,-1-2 0,2 0 0,0-3 1,0 1-1,0-3 0,0 1 0,1 0 0,-2 1 0,1-2 0,0 1 0,-1-1 0,2 2 1,-1-1 0,0-3-1,-1 2 1,1-2-1,0-2 0,0 1 1,0 0-2,0-2 1,0 0-1,-1 1 1,0-1-1,0 0 1,0 1 1,0-1-1,0 1 0,0-2 0,-1 1 0,0-1 0,0 0 0,0 1 0,0 0 0,-1 1 0,-1 1 0,1-2 0,0 1 0,0-1 0,0-1 0,-1-10 0,1 15 0,-1-15 0,0 0-1,3 11 0,-3-11-2,0 0-6,0 0-29,0 0-3,0 0-1,10 1 1</inkml:trace>
  <inkml:trace contextRef="#ctx1" brushRef="#br0" timeOffset="133608.642">19368 11044 14,'0'0'30,"0"0"-9,0 0-3,0 0-3,0 0-5,-9-7-2,9 7-1,0 0-1,0 0-2,0 0 0,0 0-1,0 0 0,0 0-1,0 0 0,0 0-1,-9 3 1,9-3-2,0 0 1,0 0 0,0 0 0,12 8-1,-12-8 1,12 10 0,-3-6-1,1 2 0,-10-6 1,16 11-1,-6-5 0,-1 0 1,2 0-1,-1 1 0,-1-2 0,0 1 0,1 0 0,-2 1 0,1-1 0,-9-6 1,14 8-1,-14-8 0,10 5 0,-10-5 1,0 0-1,9 5 0,-9-5 0,0 0 0,0 0 1,0 0-1,0 0 0,0 0 0,0 0-2,0 0-2,0 0-9,0 0-23,0 0-3,1-11 2</inkml:trace>
  <inkml:trace contextRef="#ctx1" brushRef="#br0" timeOffset="134310.6822">19624 9074 25,'-3'10'29,"3"-10"2,0 0-23,-2 21-3,2-10-2,2 2-2,0 6-1,2 1-1,0 4-1,-2-2-2,5 9-10,-6 0-13,0-1-1</inkml:trace>
  <inkml:trace contextRef="#ctx1" brushRef="#br0" timeOffset="134466.6911">19619 9667 26,'-1'16'29,"1"-2"-9,0-14-6,0 19-6,-2-8-5,2 4-3,1 7-5,-4 2-14,1 8-10,4 9 0</inkml:trace>
  <inkml:trace contextRef="#ctx1" brushRef="#br0" timeOffset="134688.7038">19613 10283 21,'-8'16'28,"3"3"1,1 4-20,-2-8-4,4 4-3,-1-2-1,2-1-1,2 3-1,1-3-1,3 5-2,-4-4-2,5 8 0,-5 0-2,5 9-4,-6 0-5,3 6-3</inkml:trace>
  <inkml:trace contextRef="#ctx1" brushRef="#br0" timeOffset="135032.7235">19603 10919 23,'-1'20'24,"-4"-4"-3,6 5-2,-6-8-9,7 8-3,-4-1-3,4 5-2,-3 1-2,3 7 0,-1 5-3,-1 0-1,3 8-3,-4-8-1,6 7-5,-6-9 1,6 4-1,-7-11 3,5 0 4,-4-5 4,0-2 3,1 4 4,-4-8 3,4 9 2,-5-8 1,6 9-1,-4-4 0,4 6-4,-4-2 0,5 5-1,-2-3-1,2 2-1,0 1-1,1 0-1,1 3-5,-1-4-4,5 10-11,-3-2-11,-2 4-1</inkml:trace>
  <inkml:trace contextRef="#ctx1" brushRef="#br0" timeOffset="135678.7604">19640 12592 23,'1'32'18,"3"2"-1,-6-6-5,6 5-2,-5 1-2,4 7-1,-5-2-2,4 6 0,-2-2-1,2 3-1,-2-2 0,4 1-1,-1-5 0,3 2-1,-1-5 0,1 2-1,-2 0 0,1 1 0,-2 3 0,0 3 0,-2-3 0,0 3 1,-2 0-1,1 1 0,-1 0 0,2-1 1,-1-4-1,1 0 0,0 2 0,1 0-1,-1-3 1,0 2-1,0-3 1,0 2-1,0-2 1,1 1 0,0 0 1,-1-1-1,2-1 1,0 3 0,0-1 0,-1 4 0,0 0-1,-1 0 1,0 0 1,0-1-1,-2 1 0,2-1-1,0-4 0,0-1 0,0-4 1,1 1-1,-1-4 1,1-1-1,-1-1 0,-1-1 1,0 2 0,0-2-1,-1 2 1,0 1 0,0 2 0,0 0 0,0 0 1,0-1 0,0-3-1,1 0 1,0-3 0,1-3-1,-1-4-1,0-4 0,2-1-3,-2-15-4,8 10-27,-8-10-4,0-23 2</inkml:trace>
  <inkml:trace contextRef="#ctx1" brushRef="#br0" timeOffset="137510.8652">19659 11209 11,'3'-17'19,"-2"-3"-5,4 6-2,-5-5-2,3 7-2,-4-2-2,1 14-3,0-21-1,0 21-1,-2-21 1,1 10 0,-1-1 1,1 1 0,-2-2 0,1 3 1,-2-1 2,4 11-1,-6-18-1,6 18 1,-5-10 0,5 10 1,-9-6-1,9 6 1,-9-3-3,9 3 1,-8 12-1,3-2-1,-2 2 1,2 4-2,-2 2 1,2 3-1,-2 0 1,1 0-1,1-3-1,3-1 1,1-3-1,3-2 2,-2-12-2,13 13 0,-4-13 0,1-6 0,3-2 0,-1-5 0,0-2 0,-3-2 0,-3-3 0,-1 2 0,-4-4 0,-3 4 0,-2 3 0,-1 3 0,5 12 0,-16-12 0,7 15 0,1 2 0,-2 7 0,2 3 0,1 2 1,2 2-1,1-1 1,3-2-1,4-2 0,4-2 0,3-6 1,3-3-1,2-6 0,2-3 0,0-4 0,-1-2 0,-1-3 0,-4-1 0,-3-2 0,-2 4 0,-6 1 0,0 13 0,-11-13 0,2 13 1,-5 2-1,0 4 0,-1 5 0,-1 1 0,1 3 1,2-1-1,2 1-1,4 0 1,5-1 0,3-3 0,-1-11 0,16 13 0,-2-13-1,4-6 1,-1-4 0,-1-6 0,-3-6-1,-3-4 1,-6 0 0,-4 0 0,-6 3 0,-4 4 0,-2 3-1,-3 2-2,5 10-4,-9-3-26,19 7-5,-15-1-2,15 1 1</inkml:trace>
  <inkml:trace contextRef="#ctx1" brushRef="#br0" timeOffset="138825.9404">19624 8560 30,'-3'-11'31,"3"11"1,3-10-21,-6-1-3,3 11-2,0-14-1,0 14 0,-1-16 0,1 16 0,-4-17 0,4 17 0,-5-15-2,5 15 1,-4-10-2,4 10 1,-4-10-2,4 10 0,-1-14 0,1 14 0,1-15 0,-1 15-1,-1-15 1,1 15 0,0 0-1,0 0 1,-12 4-1,7 8 0,0 1 0,1 2 0,1 1 0,2-1-1,3 0 1,-2-15 0,12 12 0,-12-12 1,17-8-1,-5-3 0,-2-5 0,1-4 0,-2-3 2,-3 0-2,-1 0 0,-2 3 0,-3 3 0,-3 4 0,3 13 0,-14-4 0,2 12-2,-1 8 2,-2 5 0,2 4-1,-1 4 1,4 0 0,5 0 0,5-5 0,5-5 0,8-6 0,5-7 0,5-8 0,0-9 0,1-5 0,-2-6 1,-4-1-1,-4-4 2,-5 0-2,-7 0 0,-5 3 0,-5 7 0,-3 2 0,-1 7 0,-1 0 0,1 5 0,0 4-2,2 5 2,10-6-1,-12 13 0,12-13-1,-3 17-1,3-17-1,5 20-2,-5-20-4,10 23-6,-10-23-12,10 14-9,-10-14 2</inkml:trace>
  <inkml:trace contextRef="#ctx1" brushRef="#br0" timeOffset="139024.9517">19689 8426 36,'0'0'26,"0"0"-3,-9-21-5,9 21-6,0 0-4,0 0-2,-5-10-3,5 10-2,0 0-1,0 0-1,8 14-1,-8-14-3,13 16-8,-13-16-21,11 14 1,-11-14 0</inkml:trace>
  <inkml:trace contextRef="#ctx1" brushRef="#br0" timeOffset="141019.0659">19735 8487 23,'0'0'28,"-13"1"-1,13-1-16,0 0-4,0 0-2,0 0 1,-7-15 0,7 15 1,0 0 0,0 0 0,5-14 0,-5 14-1,0 0-2,0 0-1,4 13-2,-4-13 0,4 20-1,-1-9 0,0 2 0,2 0 0,2-1 1,1 0-1,-1-1 0,2 1 0,-1-1 0,1 2 1,-3 2-1,3 1 1,-1 2-1,0 0 1,0 1 0,3-1 0,0 0-1,4 2 1,1 0 1,1-1-2,0 1 1,1-2-1,0 2 2,-3-1-3,1 0 4,-3-1-5,0-1 4,-2-2-2,1-2 1,-1 1 0,2 1-1,0 2 1,1 2-1,0 1 1,1 0-1,2 3 0,0 0 0,-1 3 1,2-3-1,-2-1 0,0-1 1,1-1-1,-1 0 1,0-2-1,-2 3 0,1 0 0,-1 1 1,0 2-1,-3 0 0,2-1 0,-2 0 1,2-1-1,-2-1 0,3-1 0,-1-3 1,0 2-1,1 0 1,-1-2 0,2 1-1,-3 0 1,2-1 0,-2 1-1,0-1 1,1-2-1,-1 0 0,1 0 0,0-1 1,0 0-1,0-1 0,1 1 1,0 0-1,-1 0 0,-1 0 0,1 2 0,-1 0 1,2-1-1,-3 1 0,3 0 0,-3-1 1,4 0-1,-1-1 0,1 0 1,-2-1-1,0 2 0,0-3 1,-1 3-1,0 1 0,-1-1 0,1 2 1,-3-1-1,2-2 0,0-1 0,-1 0 1,0-3-1,0-1 0,-1-1 0,-9-8 1,16 16-1,-16-16 0,15 15 0,-15-15 0,15 16 1,-15-16-1,15 17 0,-6-9 0,-1 0 0,1 2 1,-9-10-1,15 17 0,-15-17 0,15 18 0,-10-7-1,-5-11 1,11 18-1,-11-18 1,13 17-1,-13-17 1,12 18 0,-12-18 0,14 15 1,-14-15-1,14 15 1,-14-15-1,15 14 0,-15-14 0,13 12 0,-13-12 1,13 11-1,-13-11 0,14 9 0,-14-9 0,11 10 0,-11-10 0,13 9 0,-13-9 0,12 11 0,-12-11 0,11 10 0,-11-10 0,12 11 0,-12-11 0,12 12 0,-12-12 0,13 14 1,-13-14-1,10 13-1,-10-13 1,10 11 0,-10-11 0,9 10 1,-9-10-1,9 9 0,-9-9 0,8 11 0,-8-11 0,8 11 0,-8-11 0,8 11 0,-8-11 0,10 12 0,-10-12 0,10 10 0,-10-10 0,8 10 0,-8-10 0,8 13 0,-8-13 0,7 14 0,-7-14 0,7 12 0,-7-12 0,8 11 0,-8-11 0,7 12 0,-7-12 0,0 0 0,0 0 1,10 12-1,-10-12 0,0 0 0,0 0 0,8 14 0,-8-14 0,0 0 0,7 10 1,-7-10-1,6 11 0,-6-11 0,0 0 0,8 11 0,-8-11 0,0 0 0,0 0 0,6 13 1,-6-13-1,0 0 0,0 0 0,5 13 1,-5-13-1,0 0 0,5 11 0,-5-11 0,0 0 0,7 12 0,-7-12 0,0 0 0,0 0 0,5 13 0,-5-13 0,0 0-1,0 0 0,0 0-5,0 0-26,0 0-10,1-18-2,-5-9 0</inkml:trace>
  <inkml:trace contextRef="#ctx1" brushRef="#br0" timeOffset="143227.1921">19672 13017 12,'0'0'31,"1"-20"2,-2 5-10,1 15-9,1-15-3,-1 15-3,1-10-2,-1 10-1,0 0-1,0 0-1,0 0-1,-12 22-1,3-4 0,0 4 0,-5 7 0,1 2 0,-2 1-1,2 2 1,0-4-1,2-5-1,3-4 1,2-5-1,6-16 1,0 0 0,0 0 0,-1-20-1,7 1 1,1-5 0,3-3 0,1-3 0,0 2 0,2 1 0,-1 4 0,-3 1-1,-1 3 2,-1 4-1,-4 4 0,-3 11 1,4-11-1,-4 11 1,0 0-1,10 6 0,-10-6 0,15 17 0,-5-6 0,3 0 0,1 0 0,3-1 0,0-2 0,0-2 0,0-1 0,-3-4 0,-3-4 0,-2-1 0,-9 4 0,5-22-1,-9 5 1,-3-4-1,-1-3 1,-2-2-1,2 3 1,-2 1-1,1 4 1,4 3-1,5 15 0,-9-14 1,9 14-1,0 0-1,-2 12 0,2-12-3,4 23-8,-4-11-21,3 4-1,-2-2 0</inkml:trace>
  <inkml:trace contextRef="#ctx1" brushRef="#br0" timeOffset="144240.2501">20091 12470 12,'-11'-17'34,"11"17"0,-12-15 2,0 3-23,12 12-2,-10-11-3,10 11-2,0 0-2,0 0-1,0 0 0,-8 11-2,8 7 1,0 6-2,2 6 0,6 7 0,2 4 1,2 4-2,2 2 1,0 1 0,0-4 0,0-4 0,-1-5 0,-5-7 0,-3-7 0,-5-21 0,0 0 0,0 0 0,-1-28 0,0-2 0,1-3 0,3-4-1,2 1 1,3 3-1,3 6 1,1 8-1,5 8 1,-1 8-1,0 5 0,2 6 0,-1 6 0,-2 5 1,-2 5-1,-3 2 0,-4 4 1,-6 1 0,-6 1-1,-6-1 1,-4-4 0,-4-4-2,0-1-3,-6-15-11,8 4-19,-2-10-2,9-5 1</inkml:trace>
  <inkml:trace contextRef="#ctx1" brushRef="#br0" timeOffset="144586.2699">20509 12644 24,'-3'-18'34,"3"18"2,-13-22-3,13 22-25,-19-8-1,5 11-3,-3 3 0,0 8-2,-2 3 0,4 5-1,3 5-1,5-1 0,7 2-1,9-5-1,8 0-1,2-9 0,6-2-1,-2-9 1,1-6 0,-4-7 0,-6-3 0,-9-7-3,0 2-6,-11-6-20,-3 0-1,-1 2 1</inkml:trace>
  <inkml:trace contextRef="#ctx1" brushRef="#br0" timeOffset="145049.2964">20589 12512 33,'0'0'37,"-7"-19"1,7 19-1,-15-18-29,15 18-1,0 0-4,0 0-1,0 0-1,1 23-1,3-7 0,2 5-1,3 3 1,2 2-1,1 2 0,2-3 0,5-4-1,-1-6 0,2-4 0,-1-10 1,-2-7-1,-2-9 1,-3-5 0,-3-8 1,-6-7 1,-1 0 1,-6 1-1,1 3 1,-3 4-1,1 5 1,1 5 0,4 17-1,-4-10 0,4 10 0,0 0-1,7 15 0,-1-5 1,1 6-1,2 3 0,-2 1-1,3 4-1,-2-3-5,5 9-6,-7-11-24,4-3-1,-10-16 1</inkml:trace>
  <inkml:trace contextRef="#ctx1" brushRef="#br0" timeOffset="145475.3206">20869 12336 28,'-3'-10'34,"3"10"3,-4-12-3,4 12-25,0 0-3,12 18-1,-8-6-3,4 6 0,-1 2-1,2 7 0,0 0 0,0 1-2,1-2 1,-3-2-1,0-4 1,0-5-1,-7-15 1,0 0 0,9-6 0,-7-14 1,-2-6 0,0-7 0,-1-4-1,0 1 1,1-1 0,1 7 0,0 4-1,2 8 0,1 6 0,-4 12 1,12-1-1,-12 1 1,14 21-1,-4-4 1,-2 3 0,1 1-1,1 1 1,-2-1-2,0 1-1,-2-4-3,4 6-4,-9-9-27,5-2-2,-6-13 0,9 1 2</inkml:trace>
  <inkml:trace contextRef="#ctx1" brushRef="#br0" timeOffset="145982.3497">21248 12163 29,'6'-18'36,"-2"1"1,0 3-2,-4-8-26,0 22-3,0 0-2,0 0-2,0 0 0,-13 21-1,5-3-1,3 4 0,0 2 0,3 3 0,3-3 0,5-1 1,5-5-1,5-1 0,3-8 0,3-6 0,2-7 1,1-9-1,0-11 1,0-5 0,-3-10 0,-3-6 0,-5-4 0,-4 2 1,-4 6-2,-6 5 0,-6 13 0,-5 10 0,-5 14-2,-1 13 2,-2 10-1,1 9 1,3 6-1,2 3 1,6 1 0,7-1 0,8-5 0,7-6 1,4-6-1,6-10 1,4-9-1,5-10 2,1-10-2,2-7-3,2 0-5,-7-9-28,2-2-1,-3-5-2,4-3 0</inkml:trace>
  <inkml:trace contextRef="#ctx1" brushRef="#br0" timeOffset="149981.5785">19801 15055 13,'-10'5'31,"10"-5"1,0 0-13,0 0-7,-9-9-4,9 9-1,0 0-2,0 0 0,-8-10-1,8 10 1,-4-12-2,4 12 1,-2-20-1,3 9 0,-1-5-1,5 0 0,-2-4 0,4-2-1,0-2 0,1-2 0,0 0 0,1-5-1,-2-1 0,0-2 1,1-1-1,-2 1 1,2-3 0,0 0-1,1-1 1,-1 1-1,3-1 2,0-1-2,0 0 0,2 1 0,0-2 0,1 2 0,-1 0 1,1 4-1,-2 3 0,0 2 0,-2 1 0,0 0 1,0 4-1,0-1 0,1-1 0,2 1 1,0 0-1,1 0 2,-1 1-2,2 2 1,-1 0-1,-2 2 1,-1 1-1,0 0 0,-1-2 0,2-1 0,0-2 0,0 0 0,1-2 0,0 2 0,0-3 0,-1 3 0,-1 1 0,0 0 0,-2 5 0,0 0 0,1 1 0,-1-1 0,1 1 0,0 1 0,-1 0 0,2 2 0,-2 0 0,1 1 0,-1 1 0,0 1 0,0 1 0,0 0 0,1 1 0,-3-2 0,3 2 0,-2-1 0,1 1 0,-9 9 0,16-19 0,-16 19 0,15-17 0,-15 17 0,17-19 0,-8 12 1,0-3-1,1 0 1,-2 0-1,1 2 1,-9 8-1,16-16 1,-16 16-2,13-10 1,-13 10 0,13-7 0,-13 7 0,16-9-1,-7 4 1,-9 5 0,15-10 0,-5 5-1,-2 2 1,1-2 0,-9 5 0,16-8 0,-7 6 1,2-2-2,-2 1 1,2 0 0,0 0 0,-2-1 0,1 2 0,-1 0 0,-1 1 0,-8 1 1,17-4-1,-17 4 0,13-1 0,-13 1-1,15 0 1,-15 0 0,13 1 0,-13-1 0,15 0 0,-15 0 0,15 3 0,-6-2 0,0 1 0,2 1 0,1 1 0,-1-1 1,1 3-1,0 0 0,-1 1 0,1 0 0,-3 0 1,3 0-1,-3 1 0,1 3 1,1 0-1,-2 0 0,1 1 0,0-1-1,-1 3 1,0-1-1,1 1 2,-2-4-2,2 1 1,0 1 0,0-2 0,1 2 0,0-1 0,0 2 1,0 0-1,-1 1 0,1-1 0,0 5 0,0-2 0,1 2 0,-1 1 0,2-1 0,0 1 0,1-1 0,-1 1 1,0-1-1,0 1 0,-1-1 0,-1-1 0,1 2 1,0-2-1,0 0 0,3-1 0,-2 2 0,2-1 0,-2-2 0,2 2 0,-3-1 1,1 1-1,-2 0 0,-2 0 0,2-1 1,-2-1-1,0 0 1,0 0-1,-1 0 1,0-1 0,1 2-1,-1-2 0,-1 1 0,0 0 0,1-1-1,-1 2 1,-1-1 0,1 1 0,-1-1-1,-1 1 1,0 3 0,0-1 0,0 2 0,-1-2 0,2 3 1,-1-1-1,2-1 1,-2 0-1,2 0 0,-1 2 0,1 1 1,0 2-1,-1 0 0,1 3 0,-1 0 1,0 0-1,0 0 0,0-1 0,0-2 0,0 0 1,0-3-1,0 0 0,0-2 1,0-1-1,0 1 1,-1-2 0,0 2 0,0 0-1,1 0 0,-1 1 0,-1 0-1,0 0 2,2 0-2,-2 2 0,2 0 0,-2 0 1,0 1 0,1 0 0,-1 1 0,0-1 0,1 0 0,0-4 0,-2 0 0,2 0 0,-1-1 0,0-1 0,0 3 0,-1 0 0,0 2 0,-2 2-1,0 0 2,1 0-2,-1-3 1,-1-1 0,0-5-1,2-4-3,-2-11-9,8-23-29,-9-15 1,6-17-3,-3-25 1</inkml:trace>
  <inkml:trace contextRef="#ctx1" brushRef="#br0" timeOffset="150727.6211">21559 8818 14,'0'0'32,"-5"12"0,5-12 1,8 16-26,-8-16-2,7 19-2,-4-5-2,1 4-2,3 8-2,-6-2-10,1 14-20,-1 8 1,-3 6 0</inkml:trace>
  <inkml:trace contextRef="#ctx1" brushRef="#br0" timeOffset="151073.6409">21594 9787 23,'-10'40'32,"-2"-3"1,4-1-2,6 1-25,-3-4-5,4 1-3,4 4-1,-2-5-1,6 7-1,-6-4-1,4 7 0,-6-4-1,5 7 1,-6-3-1,4 8 3,-4-3 1,1 0 2,1 0 2,-3-4 4,4-2 2,-3-7 1,4 3 0,-4-10 1,4 6-2,-4-6-1,4 5-1,1-2-3,0 5-2,1 4-3,-2 0-7,4 6-22,1 3-2,-3 1 2</inkml:trace>
  <inkml:trace contextRef="#ctx1" brushRef="#br0" timeOffset="151293.6534">21665 11802 23,'-5'37'34,"3"-1"-1,-1-2-1,1-8-26,5 3-2,0-4-3,1 1 0,1 2-2,-2 1-3,4 13-8,-5-1-22,0 3 2,1 7-1</inkml:trace>
  <inkml:trace contextRef="#ctx1" brushRef="#br0" timeOffset="151817.6834">21709 12695 17,'-2'36'35,"2"1"1,-2-2-1,4 10-21,-6-7-9,6 5-3,0 1-2,-1 2-1,1 4-1,-2-2 0,2 3 0,-2-2 0,1 3 0,0 0 1,1 2 0,0-1-1,1 2 0,-1-2 1,2 1-1,-1-2 2,0-2 0,-1 1 1,-2-2 2,2 0 0,-4-7 1,4 4-1,-3-7 1,3 4-1,-1-5 0,3 4-2,-2-1 1,1 4-1,-1 2 0,0 5 0,-1 3 0,2 4 0,-2 1-1,1 1 1,1-1-1,0 2-1,-1-2 2,1-1-2,0 0 1,0-1 0,-1 2 0,1 0 0,0 0 0,-1-2 1,0 4-1,2-3-1,-2-1 2,1 2-2,-1-2 1,1 2 0,0 0 0,0-2-2,4 5-5,-11-8-30,9 3-1,-5-9-1</inkml:trace>
  <inkml:trace contextRef="#ctx1" brushRef="#br0" timeOffset="156071.9267">22164 14222 37,'9'-11'40,"-9"11"0,0 0-2,12-8-29,-12 8-3,0 0-2,0 0-3,0 0 0,11 11-1,-11-11-4,21 24-13,-10-16-22,8 5 0,0-8-1</inkml:trace>
  <inkml:trace contextRef="#ctx1" brushRef="#br0" timeOffset="156236.9363">22526 14300 30,'12'5'35,"-12"-5"1,10 0-2,-10 0-33,9-7-2,6 9-14,-1-6-19,3-1-2,3-3 1</inkml:trace>
  <inkml:trace contextRef="#ctx1" brushRef="#br0" timeOffset="156404.9459">22894 14244 41,'9'0'36,"1"1"1,0-5-3,2 6-30,2-4-3,1 1-3,4 4-5,-8-10-17,9 9-13,-6-3 1,5 2 0</inkml:trace>
  <inkml:trace contextRef="#ctx1" brushRef="#br0" timeOffset="156561.9548">23285 14287 34,'10'3'33,"2"-1"-26,-12-2-7,14-6-34,-6-3-2</inkml:trace>
  <inkml:trace contextRef="#ctx1" brushRef="#br1" timeOffset="300700.1991">15135 15427 3,'-10'8'21,"10"-8"-11,0 0 2,0 0 0,0 0 1,-5-10-2,5 10 1,0 0-4,0 0-1,0 0-4,0 0 1,0 0-2,0 0 0,0 0 0,0 0 0,0 0 0,0 0-1,0 0 1,0 0-1,0 0 1,0 0-2,0 0 2,-1 13-3,1-13 2,-2 18-1,4-8 1,-2 0-1,2 1 0,-2-11 0,5 18 1,-5-18-1,9 14 1,-9-14 0,12 9 0,-12-9 0,17 5 0,-8-4 1,2-1-1,2-1 0,1-1-1,1 0 1,3 0-1,-1-1 1,2 2-1,1-2 0,0 1 1,1 0-1,-1-1 0,1 1 0,-1 1 0,1-1 0,0 0 1,-1 1-2,-1-1 1,0 2 0,3-1 1,-1 0-1,1 1 0,-1 0 0,2-2 0,3 2 0,-1 2 1,1-2-1,0 0 0,1 1 0,-2 0 0,1 1 0,-2-1 0,-1 1 1,2-1-1,-2 0 0,-1-2 0,-1 1 1,0 0-1,0-1 0,2-1 1,0 1-1,0 0 0,1 0 0,-1 0 0,0 0 0,-1 1 0,0-2 0,-1 2 0,-2-1 0,-2 1 0,1 0 0,0 1 0,-1-1 0,1 3 0,-1-2 0,-1 0 0,1 0 0,0 0 0,-1 1 0,1-2 0,-2 1 0,0-2 0,2 1 0,0 0 0,0 0 0,-2 0 0,1 0 0,-1 0 0,1-2 0,-1 2 1,1-1-1,-1 0 0,-1-1 0,1-1 0,-2 0 0,0 2 0,-2-1 0,-2-1 1,1 1-1,-1 1 0,-9 1 0,15-4 0,-6 3 0,-1-1 0,1 1 0,1-2 0,-10 3 0,15-3 0,-15 3 0,16-2 0,-16 2 0,13-4 0,-13 4 0,15-1 0,-15 1 0,14-1 0,-5 0 0,-9 1 0,14-1 0,-14 1 0,16-3 0,-16 3-1,13-1 2,-13 1-1,13-2 0,-13 2 0,11-3 0,-11 3 0,9-3 0,-9 3 0,0 0 0,10-3 0,-10 3 0,0 0-1,8-7 2,-8 7-1,9-5 1,-9 5-2,12-5 2,-12 5-1,11-6 1,-11 6-1,9-6 0,-9 6 0,0 0 1,0 0-1,7-15 0,-7 15 0,0 0 0,0-15 1,0 15-1,0-18 0,1 8 0,0-3 1,-1 2-1,1-1 1,0 2-1,-1 10 1,0-16-1,0 16 0,-1-11-3,1 11-23,0 0-12,0 0 0,0 0-3</inkml:trace>
  <inkml:trace contextRef="#ctx1" brushRef="#br1" timeOffset="303200.342">17219 13240 23,'0'0'17,"-2"-20"-4,2 20-2,-1-15-2,1 15 0,-1-14 0,1 14-1,0-13-2,0 13 0,0 0-2,0 0-1,0 0 0,0 0-1,0 0-1,0 0 0,0 0 1,0 0-1,-1 17 1,2-2-2,0 3 1,0 4 0,0 3 0,1 6 0,-2 1-1,1 7 0,-2-3 1,2 5 0,-1 3-1,0 2 1,1 0 0,0 1 0,0 0-1,1 1 0,-2-1 1,0 1-1,0-1 0,-2 0 0,-1-1 0,0 0 0,-2 0 0,0 1-1,0-3 1,0 0 0,1-1-1,-1-1 2,0-1-1,0-2 0,0-2 0,1 0 0,-1 0 0,0-3 0,0 1 0,0-3 1,0 3 0,0-2-2,0-1 2,0 1-1,0-1 1,0-1-1,1-2 1,1 0-2,-1-3 1,1 1 0,-1-1 0,1-1 0,1-1 0,-1 1 0,0-2 0,1 0 0,0-2 0,1-2 0,1-3 0,-1 0 0,1-3 0,0-3 0,0-10 0,0 15 0,0-15 0,0 0-2,3 11-7,-5-21-25,5-6-2,-3-11 1</inkml:trace>
  <inkml:trace contextRef="#ctx1" brushRef="#br1" timeOffset="303998.3876">17174 13103 7,'0'0'30,"1"-17"2,-1 17 0,1-12-25,-1 12-2,0 0-1,0 0-1,0 0-2,-11 12 0,5 2 0,-2 4-1,-1 4 1,-1 6 0,-2 1-1,3-3 1,-1 0-2,2-6 2,1-1-1,4-8 1,3-11-2,0 0 1,0 0 0,1-25 0,2 4 1,2-5-1,2-3 1,0-2-1,1 1 0,1 1 0,1 5 2,-1 2-1,1 3 0,-1 5 0,0 5 0,1 3 0,1 6 0,-1 5 0,3 4 0,-1 5 0,4 3-1,2 3 1,3 2-1,1 1-1,0-3-2,7 7-25,-6-4-7,2-2 0,-1-4 0</inkml:trace>
  <inkml:trace contextRef="#ctx1" brushRef="#br1" timeOffset="306284.5185">17292 15217 25,'0'0'19,"0"0"-5,3-15-3,-3 15-2,0 0-1,0 0-2,0 0-1,0 0 0,0 0-1,0 0-1,0 0 0,0 0-2,-6 11 0,6-11-1,0 19 1,1-9-1,2 3 0,-1-1 1,2 0-1,0 0 0,1 0 0,0 1 1,1-1-1,0-1 1,-2 0-1,-4-11 1,11 16 1,-2-9-1,-9-7 0,15 5 1,-15-5 0,18-1-1,-8 0 0,1-1-1,0 1 1,1 1-1,-1 1 0,1 1 0,-1 0 0,0 2 0,0-1 0,1 1 0,1-2 0,2 0 0,0 0 0,2-1 1,1 0-1,0 1 0,0-1 0,-2 2 0,0-1 1,-1 1-1,1 1 0,0-2 0,0 0 0,4 1 0,0-1 1,2-1-1,2-1 0,0 1 0,2 2 1,-1 0-2,-3 1 1,-2 0 0,-2 0 0,-1 0 0,-2 1 0,1-3 0,-2-1 1,4-1 0,0-2 0,5-3 1,2 1-2,4-1 2,3-1-2,5 3 2,1-2-2,5 2 1,0 2-1,2 1 1,2-1-1,1 1 0,-1 0 0,-1-2 0,-2 2 0,-2-1 0,-3 1 0,-2 1 0,-4-1 0,-5 0 0,-2-1 0,-2 1 0,-2-2 0,-1 1 0,0-3 0,-3 0 1,0 1-1,2 0 1,-1 0-2,-1 0 1,1 1 0,-1 1 0,0 1 0,2 0 0,0 0 0,4-1 0,1 1 0,1 0 0,0-2 1,0 1-1,0 0 0,-3-1 0,-2 1 0,-5 1-1,-2-1 1,-2-1 0,-1 1 0,-2 0 1,0 0-1,2-1 0,-1-1 0,1 0 0,2-1 0,1 1 0,1-1 0,-2 0 0,1 0-1,-1 2 1,1 0 0,-2-1 0,0 3 0,-1-1-1,-2 2 1,2 1 0,-2-1 0,0 0 0,0 0 0,0 0 0,1 0 0,0-1 0,0 2 0,1-1 0,0 0 0,-1 0 0,0-1 0,0 0 0,-2 0 0,-8 0 0,16-3 0,-16 3 0,14-7 0,-14 7 0,13-8 0,-13 8 0,10-7 0,-10 7 0,9-6 0,-9 6 0,0 0 0,9-7 0,-9 7 0,0 0 0,0 0 0,0 0 0,8-9 1,-8 9-1,0 0 0,0 0 0,3-12 1,-3 12-1,0 0 0,-2-12 1,2 12-1,-3-13 0,3 13 0,0-12 1,0 12-1,0-12 0,0 12 0,0 0-1,2-11-2,-2 11-6,0 0-25,0 0-4,0 0 2</inkml:trace>
  <inkml:trace contextRef="#ctx1" brushRef="#br1" timeOffset="307444.5848">19693 13180 17,'0'0'32,"7"-10"0,-7 10-14,0 0-5,0 0-4,0 0-4,0 0-1,-16 2-2,16-2-1,-19 20 0,7-5-2,0 1 1,-1 4 0,1-1 0,0 1-1,3 0 0,3-3 0,3-6 0,3-11 1,4 13-1,-4-13 0,16-8 1,-3-7-1,0-5 1,2-4 0,0-2 0,0-2 0,-3 0 0,-1 2 1,-2 3-1,-2 4 2,-1 7-2,-3 1 1,-3 11-1,0 0 1,0 0-1,10 4 1,-10-4-1,13 20 1,-3-6-2,2 2 2,2 4-2,-1-2 0,3 2-2,-5-5-3,5 5-8,-8-8-20,-8-12 2,11 14-1</inkml:trace>
  <inkml:trace contextRef="#ctx1" brushRef="#br1" timeOffset="308021.6178">19738 13108 21,'0'0'28,"0"0"3,0 0-18,-2 11-4,2-11-2,4 21-1,-3-6-2,4 9 0,-4-1-1,2 7-1,-1 2-1,1 6 0,-1 2-1,0 4 1,-1 3-1,1 5 1,0 4-1,0 3 1,0 2-1,-1 2 0,-1 0 1,1 3-2,1-4 1,1-1-1,-1-1 2,2-2-2,-1 2 1,0 2-1,-1 0 1,-2 3 1,-2 2 0,-2 2 0,-1-1 0,-1 1-1,0-5 1,1-4-1,1-9 1,3-3-1,1-8 0,1-4-1,2-9 1,0-1 1,-1-3-1,0-1 0,-1 0 0,0 0 1,-1-2-1,1-1 0,-3 2 1,5-2 0,0-1-1,1-2 1,0-5 0,0 1 0,-4-12-1,7 15 0,-7-15-1,0 0-3,9 4-23,-9-16-10,1-6 1,-2-7 0</inkml:trace>
  <inkml:trace contextRef="#ctx1" brushRef="#br1" timeOffset="309788.7189">19903 15267 3,'0'0'30,"0"0"0,5-18-16,-5 18 0,0 0-4,11-6-2,-11 6-3,0 0-1,0 0-1,0 0 0,0 0-2,0 0 0,1 12 0,-1-12 0,0 16 0,1-4-1,0-1 1,0 3-1,0 0 0,1 0 0,-1 0 0,1-3 1,0 1-1,2-2 0,-4-10 0,10 13 1,-10-13-1,14 4 1,-3-5-1,2 0 1,0-2 0,2-1-1,-1 1 0,1 0 0,0 1 1,-1 1-1,1 1 0,-2 0 0,1 0 0,1 0 0,1 1 0,0-1 0,2-1 1,-1 1-1,1-1 0,1 0 0,-1-1 0,-1 1 0,1 0 0,-2 1 0,0 1 1,-1-1-1,2 0 0,2 0 0,-2 0 0,1-1 0,0 0 1,1 0-1,0-3 1,1 2-1,-4 0 1,3-1 0,-2 1-1,1 1 0,2 0 1,0 1-1,0 1 0,2 0 0,1 0 1,1 3-1,1-2 0,-1 1 0,1 0 0,0 0 0,2 1 1,0-2-1,0 0 0,1-1 1,1 2-1,1-1 1,1-1-1,0 0 0,2 1 1,0-1-1,2-1 0,1 0 0,-3-1 0,0-1 0,1 1 0,0-1 0,-3 1 0,0-2 0,-2 2 0,-3 0 1,0 0-1,-3 0-1,-2 0 1,-1 0 0,-3-1 0,-2 1 0,-1 1 0,0-1 0,-3 2-1,1-1 1,-1 1 0,0 1 0,-1 0 0,1-1 0,0 0 0,-2-1 0,2 0 0,-2-1 0,-1 0 0,-8 1 0,16-7 0,-16 7 0,14-8 0,-14 8 0,18-9 0,-9 3 0,3 0 0,0 0-1,-1 1 1,1-1 0,-4 1-1,1 1 1,-9 4 0,10-9 0,-10 9 0,0 0 0,-2-10 0,2 10 0,0 0 0,-12-11 0,12 11 0,-9-13 1,9 13-1,-6-17 0,3 5 0,0 1 0,1 0 0,1 1 0,1 10 0,-2-16-1,2 16 1,0 0-2,0 0-1,-2-14-5,2 14-26,0 0-3,0 0 2</inkml:trace>
  <inkml:trace contextRef="#ctx1" brushRef="#br1" timeOffset="311078.7927">21760 13155 12,'0'0'8,"-3"-11"1,3 11-1,-6-12 0,6 12 0,-5-15 0,5 15 0,-1-17 0,1 17 1,2-19-1,-2 19 0,0-19 0,0 19-2,-1-20-1,1 20-1,-6-16-1,6 16-1,-9-8 0,9 8-1,-13 4 0,13-4 0,-15 21-1,5-5 0,-1 5 0,-4 2 0,2 5-1,-1 1 1,1-3-1,3-2 0,1-2 1,1-4-1,4-7 1,4-11-1,0 0 2,8-16-1,0-4 1,2-5-1,0-5 1,4-4-1,-1-2 0,1 2 1,-4 2-2,1 4 1,-3 5 1,-2 6-1,-2 7 0,-4 10 0,0 0 0,10 2 0,-5 8 0,2 4 0,2 1 0,3 1 0,1 2 0,1-5-2,2 5-2,-7-11-9,3 4-20,-12-11 0,11 13 1</inkml:trace>
  <inkml:trace contextRef="#ctx1" brushRef="#br1" timeOffset="311738.8305">21717 13058 4,'-11'6'32,"11"-6"0,0 0 2,0 0-23,3 13-2,-3-13-3,11 16-2,-5-5-1,3 6 0,-3 1-2,2 5 2,-1 2-2,1 7 0,-3-1 1,2 6-2,-1 1 1,1 4-1,-3 3 1,2 1-1,-1 4-1,-2 4 2,1 0-1,0 3 0,-1-2 0,0 2 1,-1 0-1,1 0-1,-1-4 1,1 1 0,-1-1 0,0 1-1,-2 3 1,2-1-1,-3 3 1,1-1 0,0-2 0,0-1 0,0-5 0,1-2 1,0-6 0,0-3 0,1-5-1,0-2 0,0-2 1,-1-2-2,1 2 2,-1-1-2,1-2 1,0 1-1,0 1 1,0-3 0,-1 1 0,1-1 0,-1 0 0,1-3 0,-1-2 0,1-2 0,-1-2 0,0 1 0,0-3 0,0-3 0,0-1 0,0-1 0,-1-10 0,1 18 0,-1-18 1,0 12-1,0-12 0,0 0-1,2 15-3,-2-15-27,0 0-6,-13-17 0,8 0-1</inkml:trace>
  <inkml:trace contextRef="#ctx1" brushRef="#br1" timeOffset="449518.711">17224 4212 44,'0'0'33,"0"0"0,0 0-4,0-13-16,0 13-4,6-17-4,-6 17 1,8-20-3,-3 9 0,-2-4-1,4-2 0,-2-5-1,7 0 1,-1-1-1,2-1-1,2 1 1,1 1-1,0 5 0,0 4-1,-1 8 1,-3 5-1,-2 6 0,0 3 1,0 5-1,0 2 1,1 0 0,3-2 0,0-4 1,3-4-1,3-7 1,-2-7-1,0-1 1,0-5-1,-3-4 0,-2-1 0,-4 1-1,-5-1-3,-4 19-4,-2-20-16,2 20-11,-13-2 0,2 11 0,-3 2 1</inkml:trace>
  <inkml:trace contextRef="#ctx1" brushRef="#br1" timeOffset="449804.7274">17490 4063 73,'0'0'36,"0"0"-1,-9-4-9,9 4-17,0 0-2,0 0-4,-4 20-1,3-3-1,-3 7-1,0 6 0,-1 6 0,-1 7 2,1 3-2,1 0-2,2-1 2,1-5-1,2-3 2,1-6-2,0-5 1,2-8-3,2-5 2,-6-13-3,15 12-20,-15-12-11,11-13-2,-6-2-1</inkml:trace>
  <inkml:trace contextRef="#ctx1" brushRef="#br1" timeOffset="450096.7441">17807 4102 67,'0'0'37,"-10"-14"-2,10 14 0,0 0-31,0 0-2,0 0-5,-8 15-13,10 5-18,-3-3-1,3 8 0,-3 1 0</inkml:trace>
  <inkml:trace contextRef="#ctx1" brushRef="#br1" timeOffset="450320.7569">17815 4425 70,'0'15'34,"0"-15"2,0 0-1,0 0-33,-8-7-9,8 7-28,0 0 0,0 0-3,1-16 2</inkml:trace>
  <inkml:trace contextRef="#ctx1" brushRef="#br1" timeOffset="451096.8013">18513 3970 50,'0'0'33,"0"0"1,-10-15 0,10 15-28,-7-10 0,7 10-2,-15-8-1,5 7-1,-6-3 0,0 4-1,-5-2 0,-1 1 0,-2 0-1,1-2 1,2 1 0,2 0 1,1-2-1,5 2 1,1 1-1,12 1 1,-12-4 0,12 4 0,0 0-1,-8 19 0,5-2-1,-1 8 1,-2 10-1,-1 8 0,-1 5 0,-1 5 0,0 3 0,2 2 2,0-1-2,2-6-1,3-4 1,1-6-1,3-3 0,1-4 0,0-5 1,2-6-3,0-5 3,-1-2 1,0-4-1,-4-12 1,14 13 0,-5-11-1,2-3 1,2-2 0,2-2-1,3-1 0,2-1-1,-1-1 0,2 3-2,-3-3-3,5 11-31,-12-7 0,2 6-1,-13-2 0</inkml:trace>
  <inkml:trace contextRef="#ctx1" brushRef="#br1" timeOffset="452107.8591">18737 4102 20,'0'0'31,"-3"-14"1,3 14 2,-6-20-17,6 20-5,-7-14-2,7 14-4,-11-6-1,11 6-1,-17 5-1,7 7-1,-3 4 0,0 6-1,0 3 1,1 6-1,1 3 0,5 0 0,1 2 0,5-2 1,3-3-2,4-4 2,5-2-1,3-8-3,5-6 2,1-6 2,2-8-3,0-8 0,-1-8 1,-4-9-2,-3-7 3,-3-3 0,-4-2-1,-5 0-2,-2 3 2,-1 3-2,-1 10-2,-8 0-6,9 24-26,-9-6 1,5 18-2,-1 0 1</inkml:trace>
  <inkml:trace contextRef="#ctx1" brushRef="#br1" timeOffset="452509.8821">19037 4325 72,'0'0'36,"-13"-2"0,13 2-5,-12-1-26,12 1-2,-7 15 0,3-1-2,1 3 1,-2 4-1,1 2-2,0 2 2,0 2-2,0-1 1,0 0-3,2-3 3,0-2-3,2-4 1,-1-7-1,7 6-16,-6-16-16,8-8-2,-3-8 0,5-5-1</inkml:trace>
  <inkml:trace contextRef="#ctx1" brushRef="#br1" timeOffset="452927.906">19271 3950 53,'-4'-17'37,"4"17"-1,-3-20 0,3 20-27,0 0-3,0 0-2,0 0-2,0 0-1,-5 19-1,4 2 0,-2 6 0,0 5 0,0 6 0,0 3 1,1 1-1,1-1 0,2 1 0,3-5 0,1-6 0,1-3 1,2-6-1,2-5 2,1-7-2,1-3 0,2-5-1,0-6 0,2-1-3,-4-9-5,6 9-14,-9-13-16,0 6 3,-8-7-1</inkml:trace>
  <inkml:trace contextRef="#ctx1" brushRef="#br1" timeOffset="453159.9193">19125 4255 66,'-12'1'37,"12"-1"-1,0 0-5,14-10-24,2 3-3,5 1-3,4 0-2,0-4-4,11 7-31,-10-8 0,2 4-1,-4-5 0</inkml:trace>
  <inkml:trace contextRef="#ctx1" brushRef="#br1" timeOffset="453684.9493">19504 3896 40,'-15'-4'33,"7"-2"3,8 6-2,1-16-25,19 15-1,-2-7-3,6 4-2,0-1 0,2 1-1,-3-1-1,-2 4 0,-6 0 0,-2 1-1,-4 1 1,-9-1 0,8 7 0,-8-7 0,4 16 0,-3-5 1,-1 3-2,1 2 1,-1 1 0,2 3 0,0 2-1,1 3 1,0 5-1,1 2 1,0 4-1,5 1 1,1 0-2,-1 2 2,3-1-2,0-3 3,-2-3-2,0-2-2,-4-1 2,-5-2-2,-6 1 3,-6-1-3,-5 0 3,-6 0-4,-6-2 3,-3 0 1,-4-3-1,-1-1 1,3-5-1,1-2-1,7-2-3,-1-11-28,15 3-5,2-12-2,11-2 0</inkml:trace>
  <inkml:trace contextRef="#ctx1" brushRef="#br1" timeOffset="454413.991">20242 4257 35,'-17'0'36,"-1"-3"-1,7 3 2,-7-7-26,18 7-2,-13-2-1,13 2-4,0 0 0,0 0-2,15-9 0,0 7-1,4 2 0,6 2 0,9 1-1,7 2 0,8 2-1,8-3 1,5 3-1,1 0 0,3-1 0,-4-2 0,-7 0 0,-10-2 1,-8-1-1,-13 0-1,-11-1 0,-13 0-2,0 0-7,-13-17-20,2 10-4,-5-9-3,2 3 3</inkml:trace>
  <inkml:trace contextRef="#ctx1" brushRef="#br1" timeOffset="454691.0069">20679 4121 41,'-17'-13'35,"-2"-2"1,8 11-9,-6-11-11,17 15-6,0 0-3,0 0-2,0 0-2,16-1-1,-1 7-1,3 1-1,4 3 1,3 2-1,0 3-1,0 2 1,0 2 0,-3 2 0,-4 3 0,-4 2 0,-7 1-1,-4 1 4,-7 3-3,-5 0-1,-5 2 1,-2-3-1,-3 0 1,-2-3-2,1-1 0,-2-4-6,11 1-29,-8-10 0,4 1-2,-1-8 1</inkml:trace>
  <inkml:trace contextRef="#ctx1" brushRef="#br1" timeOffset="455462.051">21017 4114 44,'-4'-13'35,"4"2"3,-2-7-2,7 6-26,-5-6-1,9 7-3,-5 1-2,6 7-1,-10 3-1,18 13 0,-6 7-2,0 5 1,4 9-2,1 4 1,2 5 0,1 0 1,2 2-1,-3-3-1,-2-5 1,-2-7-2,-3-5 2,-2-6-1,-10-19 2,12 8-5,-8-23 4,0-8 2,0-9-1,3-3 1,0-7-2,0 0 0,2 0-2,-1 5 1,4 17-14,-4-3-23,6 12 0,-4 3-1,8 8 1</inkml:trace>
  <inkml:trace contextRef="#ctx1" brushRef="#br1" timeOffset="455893.0756">21673 4287 64,'-13'0'37,"5"2"1,-7-13-2,6 2-33,0-1-1,9 10-2,-15-15 0,6 12 0,-2 6-1,-3 2 1,-1 7 0,1 3 0,1 3 0,3 5 2,7 0-1,4-2-3,8-2 3,6-7-2,5-6 2,1-6-1,1-6 1,-1-9-2,-4-4 1,-3-2 3,-3-2-2,-4 3 1,-3 2-1,-2 5 0,-2 13-1,3-11 1,-3 11-1,4 15 0,0-2 0,1 7 2,0 1-2,1 2 2,0 1-3,-1-3-2,4 1-1,-9-22-7,19 18-26,-19-18-4,19-16 3,-10-10-1</inkml:trace>
  <inkml:trace contextRef="#ctx1" brushRef="#br1" timeOffset="456170.0915">21874 3877 53,'-4'-27'38,"2"11"-2,-4 0-1,6 16-25,0 0-4,0 0-3,-11 16 0,12 6-2,-2 3 0,3 11 0,-3 6 0,3 6 0,-1 3-1,1 5 1,-1 0-1,2-1 3,-2 0-2,0-5-2,0-6 1,0-6-1,1-6 0,-2-10-2,4 2-6,-4-24-31,0 0 2,0 0-1,12-13 0</inkml:trace>
  <inkml:trace contextRef="#ctx1" brushRef="#br1" timeOffset="456699.1217">22266 3890 51,'1'-11'36,"-1"11"-1,0-26-12,0 26-7,-3-15-3,3 15-6,-14-8-3,4 11 0,-4 2-2,-1 6-1,-2 4 0,1 7 0,-2 6 0,3 10-1,3 5 1,5 4-1,2 5 1,4 2 0,4 1-1,3 4 3,2-6-2,4-2-2,0-5 2,3-3-2,3-6 1,0-6-4,8 1-4,-6-18-33,8-4 2,-3-14 0,4-8-1</inkml:trace>
  <inkml:trace contextRef="#ctx1" brushRef="#br1" timeOffset="457077.1433">22551 4011 51,'-1'-13'38,"1"13"-1,-7-10 0,7 10-25,-13 1-4,12 9-2,-3 3-2,8 5-2,3 4 0,6 5-1,4 3 0,5 3 0,2 2-1,2-2 0,0 1-1,-3-3 1,-2-1-2,-7-7 0,1 4-7,-14-12-32,6-3 4,-7-12-3,7-10 2</inkml:trace>
  <inkml:trace contextRef="#ctx1" brushRef="#br1" timeOffset="457369.16">22778 3986 58,'-10'-6'36,"1"-4"0,9 10-1,-18-7-28,18 7-2,-7 15-2,3 2-1,-4 6-1,-2 5 0,-4 8-1,-2 5 1,-7 3-1,0 4 1,-1-2 0,-1 0-1,1-3 1,4-4-2,3-5 2,4-4-2,4-3 1,2-7-3,5-3-2,2-17-28,0 0-4,0 0-1,7-22-1</inkml:trace>
  <inkml:trace contextRef="#ctx1" brushRef="#br1" timeOffset="457691.1785">22800 3822 68,'12'-9'39,"0"-2"-1,12 6 0,-6-3-32,11 11 0,-5 0-3,3 7-1,-2 5-2,1 8 1,-3 10-1,-1 11 0,-7 11-1,-5 11 1,-8 12 0,-10 9-3,-6 12-1,-16-9-19,-2 12-15,-14-8-2,-6-4-1,-10-10-1</inkml:trace>
  <inkml:trace contextRef="#ctx1" brushRef="#br1" timeOffset="463584.5155">22748 4022 42,'0'0'34,"1"-15"1,-1 15 0,0-26-26,13 15-1,-5-6-3,7 3 1,-3-4-1,4 2-1,-3-1 0,2 5-1,-5 0 1,-10 12-2,9-12-1,-9 12 0,0 0 0,0 0 0,0 10-1,-3 1 0,-2 6 0,-1 3 0,-8 9-1,-1 7 1,-4 5-1,-1 6 0,-2 1 1,-2 3-1,0-1 1,-1 2 1,3-4-1,3-5-1,1-3 2,0-3-2,3-5 2,1-2-2,1-4 1,1-3-2,2-4 2,0-3 0,1-3 1,2-3-1,7-10 0,-15 10 0,15-10-1,-11 2-1,11-2-3,-8-10-12,8 10-22,0-16 1,3 4-1,0-9 1</inkml:trace>
  <inkml:trace contextRef="#ctx1" brushRef="#br1" timeOffset="464126.5465">22526 3935 47,'-2'-19'36,"2"19"3,-3-10-2,3 10-22,0 0-5,0 0-3,-12 0-2,12 0-1,0 0-1,-2 10 0,2-10-2,5 20 0,0-5 0,4 5 0,2 6 0,4 5-1,3 5 1,4 2-1,2 2 0,2 3 0,3-2 0,1-2 2,-3 0-2,0-5 0,-3-2 2,-3-2-2,-2-2 1,-5-4-2,-2-2 2,-6-2-4,2-3 4,-5-3-1,-1-4 0,-2-10 0,3 13 0,-3-13 0,0 0 0,0 0 0,0 0 0,0 0-1,0 0-1,0 0-5,0 0-34,-10-15 1,10 15-2,-15-21 0</inkml:trace>
  <inkml:trace contextRef="#ctx1" brushRef="#br1" timeOffset="471357.9602">17203 5423 41,'-4'20'32,"4"-20"2,-2 13-1,2-13-30,0 0 1,0 0 0,-5 10-1,5-10 0,0 0-1,4-14 0,-1 3 0,2-8 0,3-2-1,1-4 1,3 0 0,1-2-1,1 5 0,1 3 0,-2 6 0,0 5-1,-2 7 1,0 5-1,-1 5 0,0 3 0,1 1 0,2 2-1,2-1 1,1-4 0,2-3 1,1-5-1,1-4 1,0-6-1,0-4 1,-4-3 0,-1-1-1,-3 1-1,-5 0-2,-7 15-4,-2-17-11,2 17-17,-17 7-1,6 3 1,-4-3 1</inkml:trace>
  <inkml:trace contextRef="#ctx1" brushRef="#br1" timeOffset="471635.9761">17420 5370 39,'-10'15'35,"10"-15"1,0 0-1,-14 1-21,14-1-2,0 14-6,1-2-2,-2 4-2,1 8 0,-1 6-1,1 6-1,-1 6 0,2 2 1,0 2-2,1 1 2,0-1-2,2-5 1,1-4 1,0-3-1,1-8 0,-2-4-1,1-5-1,-2-6-1,6-2-10,-9-9-24,10-19 1,-7-2-3,7-6 2</inkml:trace>
  <inkml:trace contextRef="#ctx1" brushRef="#br1" timeOffset="471875.9898">17755 5445 65,'-5'-22'37,"5"22"-2,-3-26-1,3 26-31,0 0-3,0 0-4,0 0-13,8 17-18,-5 5-2,-5 1 2,5 8-1</inkml:trace>
  <inkml:trace contextRef="#ctx1" brushRef="#br1" timeOffset="472119.0037">17780 5740 53,'1'15'37,"-1"-15"-2,-5 20 1,5-20-31,-4 14 0,4-14-5,-2 11-4,6 4-23,-4-15-8,0 0-1,0 0-1</inkml:trace>
  <inkml:trace contextRef="#ctx1" brushRef="#br1" timeOffset="472633.0331">18247 5307 43,'15'-20'34,"-4"-2"2,1 10-1,-9-3-27,-3 15-1,5-13 0,-5 13-3,-11-1 0,-3 4-2,-5 5 0,-3 0-2,-5 3 0,-1-1 0,0-1 0,2-2 0,4-3 0,5-4 0,3-5 0,6-2 0,8 7 0,-9-16 1,9 16-1,0-14 1,0 14-1,0 0 0,12 14 0,-7 4 0,1 9 0,0 8 0,-1 8 0,0 6 0,-3 4-1,0 2 1,-1 2 0,-3-3 0,1-1 0,-1-1 0,0-8 0,0-4-1,1-5 2,2-5-1,1-6 1,2-5-1,3-7 1,4-5 0,-1-5-1,3-2 0,2-2-1,1-3-3,6 6-11,-4-10-22,6 2 0,-7-5-2,6 1 1</inkml:trace>
  <inkml:trace contextRef="#ctx1" brushRef="#br1" timeOffset="473008.0545">18475 5497 44,'-4'-31'36,"-6"-5"1,4 10-1,-5-5-27,4 14-3,-6 2-1,3 11-1,-7 5-2,1 12 0,-3 7-1,0 10 0,-1 10-1,4 6 1,2 2-1,7 1 0,7-2 0,7-5 0,8-6 0,5-10-1,8-13 1,2-9 0,1-10 0,-1-10 0,-4-11 0,-3-7 0,-10-9 1,-7-2-3,-6 4 0,-8-3-3,1 17-23,-12-5-8,5 17-2,-6 2 1</inkml:trace>
  <inkml:trace contextRef="#ctx1" brushRef="#br1" timeOffset="473311.0719">18701 5709 54,'0'0'37,"-12"-7"1,12 7-2,-9-1-31,9 1 0,-1 17-2,1 3-1,1 7-1,0 4 0,-1 7 0,0 2 0,0 2-2,0 0-1,-2-5-1,4-3-4,-6-15-28,11-5-2,-7-14-1,12-18-1</inkml:trace>
  <inkml:trace contextRef="#ctx1" brushRef="#br1" timeOffset="473590.0878">18896 5346 53,'4'-30'38,"5"9"-1,-9 0 0,0 21-30,0 0-2,0 0-1,-8 27-2,5 1 0,1 6-2,1 10 1,0 5-1,4 2 1,0 2-1,3-3 0,1-2 0,1-1-1,-1-6-1,-2-6-2,3-1 0,-6-13-6,8 3-21,-11-13-7,1-11 0,0 0 1</inkml:trace>
  <inkml:trace contextRef="#ctx1" brushRef="#br1" timeOffset="473844.1024">18814 5699 36,'-19'1'35,"-1"-1"1,7 8 1,2-4-22,11 6-10,0-10 1,20 8-2,2-10-1,11-3-1,4-4 0,4-3-2,2-2-1,-4-4-2,4 6-6,-15-6-28,3 3 0,-12-5-1,-1 5 0</inkml:trace>
  <inkml:trace contextRef="#ctx1" brushRef="#br1" timeOffset="474426.1356">19209 5223 40,'-6'-11'34,"6"11"3,-1-11-2,1 11-29,4-12 1,-4 12-3,19-14 0,-6 4-1,8 1 1,5-2-3,3 1 1,4 0-2,4 3 2,0 0-3,-3 3 4,-3 5-3,-4 5 1,-7 3-1,-6 4 0,-9 2 1,-6 5-1,-6 3 2,-1 4-3,-2 5 3,1 2-3,4 2 1,4 7 1,6 0-1,5 4 1,3-1-1,4-1 0,1-2 0,0-2 0,-3 0 0,-1-5-1,-5-2 1,-4-1 0,-3-4 0,-5-2 0,-5 0 0,-3-3 1,-7-3 0,-4-1-1,-3-5 0,-5-5 0,-5-1-3,-7-12-12,1 6-25,-4-11 1,3-2-2,-7-10 0</inkml:trace>
  <inkml:trace contextRef="#ctx1" brushRef="#br1" timeOffset="475558.2004">20253 5655 27,'0'0'35,"-13"-9"1,13 9-1,-7-19-25,7 19-3,0 0-3,4-10 0,-4 10-2,19-3 0,-2-2 0,9 1-1,7 0 0,8 2 0,7-3-1,4 3 0,2 0 0,-2 1-1,-4 4-1,-10-2 0,-7 3-2,-15-4-1,-4 10-6,-12-10-9,-15-12-14,-3-1-2,1 1 3</inkml:trace>
  <inkml:trace contextRef="#ctx1" brushRef="#br1" timeOffset="475861.2177">20572 5454 10,'-18'-25'33,"6"5"0,1-1 2,11 21-13,-15-29-10,15 29-4,-2-20-3,2 20-1,9-11-2,-9 11 0,17-5-1,-3 5-1,2 2 1,4 3-1,1 1 0,2 2 0,-1 2 0,1 5 0,-5 2 0,-4 4 2,-5 6-4,-6 1 4,-7 6-4,-7 2 2,-4 1 0,-4-1 0,-4 1 0,0-3 0,2-3 0,3-6-1,2-2 0,5-4-2,8 5-10,1-12-23,8-2-1,2-7-1,9-1 1</inkml:trace>
  <inkml:trace contextRef="#ctx1" brushRef="#br1" timeOffset="476589.2594">20989 5454 35,'0'0'35,"-3"-12"2,0 0-1,3 12-24,3-13-4,-3 13-1,9-8-4,-9 8-1,16 7 0,-8 5-1,3 6-1,1 5 1,3 6-1,0 5 0,4 1 0,-2 2 0,1-1-1,0-4 1,-2-4-1,0-6 2,-6-7-1,0-8 0,-10-7 1,12-15 0,-11-8 0,1-7 1,0-11-1,0 0 0,1-4 0,1 0-2,1 5 0,0 4-2,5 12-2,-3-1-9,11 22-23,-4-4 0,8 15-2,-1-2 2</inkml:trace>
  <inkml:trace contextRef="#ctx1" brushRef="#br1" timeOffset="477014.2837">21638 5590 47,'11'10'38,"-11"-10"-2,0 0 1,-6-16-31,6 16 0,-13-21-3,5 10-2,-4 2-1,-1 6 0,-4 6-1,-1 6 1,-1 10-1,0 3 1,2 7 0,2 3 0,6 1 0,4-2-1,7-2 1,5-6-1,2-5 1,4-8 0,1-8 0,1-7 0,-2-10 1,-1-7 0,-2-6 0,-1-3 0,-1 0 0,1 2 0,-4 2 0,2 8 0,-2 5-1,-5 14 0,10 2 1,-6 10-1,3 6 1,-3 3-1,5 4-1,-3 2 0,7 2-2,-3-6-1,4 7-6,-6-18-9,6 3-16,-4-10-3,3-6 2</inkml:trace>
  <inkml:trace contextRef="#ctx1" brushRef="#br1" timeOffset="477306.3004">21797 5413 30,'2'-53'35,"5"8"1,-6 3 1,10 17-20,-14-5-7,8 15-2,-6 5-4,1 10-1,0 0-2,-5 20 0,2 2-1,0 8 0,1 5 0,2 9 1,1 3-1,2 5 0,1 2 0,1 0 1,0-1-1,0-3 0,0-3 0,0-3 0,-1-6-1,0-7 0,1-3-2,-4-11-4,11-2-30,-12-15-1,0 0 0,9-13-1</inkml:trace>
  <inkml:trace contextRef="#ctx1" brushRef="#br1" timeOffset="477785.3278">22289 5193 35,'0'0'35,"-9"-21"1,9 21-2,-11-17-19,11 17-10,-12-5 0,12 5-2,-19 7 0,5 6-1,-4 3-1,-2 8 0,-4 8 0,-1 11 0,-1 6-1,4 10 2,2 5-2,8 3 2,6 1-1,10 3 0,9-5 0,8-4 0,6-8 0,4-5 0,3-7 0,-4-7-1,-1-7 0,-4-9-2,-5-5-1,-9-14-9,3 1-27,-14-1 2,16-23-3,-9-1 1</inkml:trace>
  <inkml:trace contextRef="#ctx1" brushRef="#br1" timeOffset="478231.3533">22783 5361 44,'-7'-21'36,"-5"7"1,-12 1-2,1 10-28,-13 0-1,2 11-1,-6 3-2,3 9 0,-2 5-1,4 8-1,4 4 0,7 4 0,6 4-1,8 1 1,6 1-1,9 0 1,7-6-1,7-2 1,7-8-1,6-6-1,6-10 1,2-8 0,1-11 0,-2-7-1,1-11 2,-4-9 0,-5-10 0,-7-6 0,-6 0-1,-6-2-1,-7 6-1,-9-4-7,-1 10-29,-12 5 0,1 10-1,-5 1 1</inkml:trace>
  <inkml:trace contextRef="#ctx1" brushRef="#br1" timeOffset="478552.3717">22706 5173 37,'-9'-10'36,"-2"-2"1,2 3-2,-3 1-26,12 8-3,-15 1-2,15-1-2,-9 18 0,8 2 0,-1 7-1,1 13-1,-2 7 2,0 11-1,-4 9 0,-2 5 0,-1 8-1,0 1 2,-3-3-2,2-4 1,0-7-1,1-8 0,5-12 0,1-8-2,4-9-1,0-30-14,3 14-19,4-26-2,5-8 1,1-16-1</inkml:trace>
  <inkml:trace contextRef="#ctx1" brushRef="#br1" timeOffset="478884.3906">22923 5089 40,'0'0'37,"9"-14"1,-9 14-1,8-5-18,-8 5-12,13 18-3,-1-2-3,1 3 1,2 9-2,4 7 0,2 10 0,-3 10 0,0 8 0,-7 9-1,-8 6 2,-9 7-1,-8 0 0,-9 0-1,-12-3-2,-3 3-10,-14-13-24,0-5 0,-3-12-3,3-10 0</inkml:trace>
  <inkml:trace contextRef="#ctx1" brushRef="#br1" timeOffset="496205.3813">17182 6373 32,'-18'-5'18,"-5"-6"-2,7 8 1,-4-8-2,11 11-4,-1-5-3,10 5-2,0 0-3,0 15-1,0-15 0,11 17 0,-11-17 0,15 20 1,-15-20 0,19 16-1,-5-12 1,8 2-1,7-5 0,9 0 1,9-3-1,9 2 0,10-1-1,10 1 1,7-1-1,6 2 0,-1 0-1,3 3 1,1-2 0,3 1-1,-1 0 1,-1 0-1,2 1 0,-1 0 1,0 2-1,4 1 0,-2 1 0,-1 0 0,-1 0-1,1 0 1,-3 0 0,0-2 0,1-3 0,0 0 0,-2-4 0,1-2 0,1 0 0,1-1 0,2 0 0,-1 0 1,-2 3-1,-2 0 0,-1 1 1,-4 1-1,-1 0 0,-3 0 1,-2-1-1,1 0 1,-1-3-1,4 0 2,-2-1-2,1 1 1,0-1-1,2 1 1,-2 2-1,-2 1 0,-1 0 0,-2 2 1,-2-1-1,-1 1 1,-1 1-1,-1-2 1,-2 0-1,3 0 0,-1-2 1,0 0-1,2 0 1,-1-2 0,0 1-1,-1 1 0,-1 0 1,1 0 0,-1 1-1,0-2 1,1 1-1,-4-1 1,0-2 0,-2 0 0,-3-1-1,1-2 1,-6 0 0,-7 0-2,-6 3 1,-1-1 0,-8 2-1,-5-1 1,-5 3 0,-11 0 0,-3 1-1,-4 0 0,-9 0-2,0 0-4,0 0-30,-35 1-1,-2-9 0,-13-9-1</inkml:trace>
  <inkml:trace contextRef="#ctx1" brushRef="#br1" timeOffset="497395.4494">19709 4993 22,'0'-19'26,"-5"-1"-1,-9-2-6,0 7-9,-15-3-3,-2 3-3,-10-2-1,-4 4 0,-9-1 0,-2 1-1,-7-1 1,0 3 0,-4-1 0,0 4-1,-4 2 0,1 5-1,0 2 0,-1 5 0,5 4-1,-3 5 0,1 3 1,4 3-1,2 2 0,-1 2 1,1 0-1,2 2 1,-1-2 0,4 2 0,2-2 0,3 2 0,2 0 0,4 1-2,2 1 1,1 1-2,2 1 3,-2 4-3,1 0 3,-2 7-3,2-2 2,1 5 1,4 4-1,3 0 0,4 3 0,5 1 1,6 0-1,4 0 0,7 0 1,5 0-1,5-1 1,6 2 0,7 1 0,8 0 0,6 3 0,7-2-1,5 1 0,5-1 1,5-3-1,7-3 1,3-6-1,6-5 1,6-8 0,8-3 0,4-8 0,6-2 1,1-6-2,2 1 1,-1-3-1,-2-3 0,-6-3 0,-4-3 1,-1-5-2,-3-3 1,1-6 0,-1-9 0,2-6 1,-2-5-1,-3-4 0,-2-5 0,-7-4 1,-5-2-1,-3-5 0,-7-2 1,-7-1-1,-7-5-1,-5-1 1,-4-2 0,-6-2 0,-6-1 0,-6-1 0,-5 0 0,-6-2 0,-5 2 1,-4-1-1,-5 0 1,-4 1 0,-3 2 1,-5 2-1,-1 3 1,-3 7-1,-2 5 1,-1 6-2,0 6 1,1 7-1,-2 8-1,1 9-1,-4 5-4,8 16-27,-10-2-3,2 2-2,-1-2 0</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25:54.467"/>
    </inkml:context>
    <inkml:brush xml:id="br0">
      <inkml:brushProperty name="width" value="0.05292" units="cm"/>
      <inkml:brushProperty name="height" value="0.05292" units="cm"/>
      <inkml:brushProperty name="color" value="#FF0000"/>
    </inkml:brush>
  </inkml:definitions>
  <inkml:trace contextRef="#ctx0" brushRef="#br0">8803 9143 14,'6'-25'35,"-1"-2"2,1 4-2,-4-2-28,7 12-2,-5-1-1,-4 14-1,9-2-2,-8 16 0,-3 8 0,-2 11-1,-5 10 0,-5 9 0,-3 6-1,-7 0 0,-2 2 0,-2-5 0,0-7 0,0-12 1,2-10-1,1-14 0,3-11 1,4-10-1,5-9 0,0-8 1,4-5 0,4-5-1,3 0 1,5 3-1,2 5 2,3 4-1,4 9 0,1 8 0,4 12 0,-1 10 0,4 10 0,1 7 1,1 11-1,0 5 1,1 2 0,2-2 0,-1-3 1,4-5-1,-2-9 1,1-5 0,1-13 0,2-7 0,-2-11 0,0-8-1,-2-6 0,-2-9-1,-5-3-1,-3-4 0,-2 3-3,-8-5-5,5 11-27,-12-1-2,-1 8 1</inkml:trace>
  <inkml:trace contextRef="#ctx0" brushRef="#br0" timeOffset="1178.0674">9643 9320 8,'0'0'34,"0"0"0,-2-11-4,13 11-22,0-8-1,11 6-2,0-5-2,5 1-2,3 1-1,1-2 0,-1 3-2,-6-2-3,2 10-3,-13-9-7,2 10-19,-15-5 0</inkml:trace>
  <inkml:trace contextRef="#ctx0" brushRef="#br0" timeOffset="1347.077">9710 9503 1,'-8'9'35,"8"-9"1,-4 12 0,4-12-21,13 2-6,5-1-4,-1-5-3,3-3-11,6 4-25,-1 0-3,4-2 1</inkml:trace>
  <inkml:trace contextRef="#ctx0" brushRef="#br0" timeOffset="2187.1251">10448 9372 23,'-7'11'33,"7"-11"1,-14 9-23,14-9-2,0 0-2,0 0-1,-5-13-3,9-4-1,-1-7 0,2-5-1,1-3 0,2 0 0,1-1-1,1 5 0,3 2 1,0 6-1,1 6 0,-1 7-1,1 4 2,0 2-2,1 4 1,0 1 0,0 0 1,-1-1-1,2-2 1,-1-2 0,0-5 0,-1-1-1,0 1 0,-4-7-5,6 11-18,-16 2-13,8-12 1,-8 12 0</inkml:trace>
  <inkml:trace contextRef="#ctx0" brushRef="#br0" timeOffset="2418.1383">10611 9267 41,'0'0'36,"-3"11"1,3-11-16,3 11-16,-1-1-2,2 8-1,0 5-1,0 4-1,0 5-1,0 3 1,0 2 0,-2-3-2,2 2-1,-5-8-4,8 5-11,-6-12-18,3-5 1,-4-16 0</inkml:trace>
  <inkml:trace contextRef="#ctx0" brushRef="#br0" timeOffset="2717.1554">10870 9522 21,'0'0'35,"0"0"2,0 0-3,0 0-29,-17 16 1,8-1-3,-3 2-2,1 4 0,3 1 0,1 1-1,3-3 1,4 0-1,8-5 0,5-3 0,4-9 0,2-3 0,1-6 0,-2-4 0,-3-4 0,-5-4 0,-8 0-2,-10-1-1,-1 8-7,-13 0-26,4 3 0,-2 0 0</inkml:trace>
  <inkml:trace contextRef="#ctx0" brushRef="#br0" timeOffset="3278.1875">11103 9297 18,'-16'3'35,"16"-3"2,-12-9-5,12 9-24,0 0-2,3-17-2,2 2-2,4-4-2,1-2 1,4-3-2,1-1 2,1 1-1,-1 3 0,0 5 0,-3 5 0,1 8 0,-1 2 1,0 4-1,0 3 0,4 0 0,1-1 1,3 0-1,0 0 0,-1-3 1,0 0-1,-2-1 0,-4-1 1,-3-1-1,-10 1 0,14-8-1,-14 8-2,5-11-4,-5 11-5,0 0-12,0 0-12,0 0 0</inkml:trace>
  <inkml:trace contextRef="#ctx0" brushRef="#br0" timeOffset="3912.2237">11386 9135 4,'4'-14'28,"-4"14"0,0 0-19,4-13-1,-4 13 0,0 0-2,0 0-1,0 0-1,0 0 1,0 0-2,0 0-1,0 0-1,-10 6 0,10-6 0,-14 4 1,4-4-1,0 3 0,-2-1-1,-2 1 1,-2 0 0,0 2-1,-4 0 1,-1 5 0,-3 2 0,1 3 1,-2 3-1,1 4 0,0 3 1,4 5-1,1 0 0,6 3 0,4-2 0,6 1 0,4-4-1,7-3 1,10-5 0,5-5-1,8-7 1,5-8-1,6-7 1,-1-8-2,1-7 2,-2-9-2,-7-5 1,-6-10-1,-8 0 2,-10 0-2,-7 2 2,-2 6-1,-6 5 1,-2 12-1,-3 8 1,2 14 0,9-1-1,-13 25 1,10-3 0,3 6 0,1 3-1,2 3 1,1 0-1,3 1 1,1-2-1,2-1 0,2-2-2,-1-4-2,8 7-10,-2-10-21,2-1-2,-2-6 1</inkml:trace>
  <inkml:trace contextRef="#ctx0" brushRef="#br0" timeOffset="4121.2356">11690 9425 28,'0'0'38,"0"0"-1,12 15 0,-9-5-33,2 11-1,0 2 0,1 5-3,3 4-3,-8-6-14,7 8-19,-4-7-2,4-2 1</inkml:trace>
  <inkml:trace contextRef="#ctx0" brushRef="#br0" timeOffset="4542.2598">12334 9486 19,'0'0'34,"0"0"-2,4-13-3,10 15-44,-1-3-20,2 1 3</inkml:trace>
  <inkml:trace contextRef="#ctx0" brushRef="#br0" timeOffset="4700.2688">12657 9503 13,'0'0'32,"0"0"-2,10 6-7,-10-6-56,14-4 2,1 3-2</inkml:trace>
  <inkml:trace contextRef="#ctx0" brushRef="#br0" timeOffset="4865.2782">13086 9465 7,'0'0'33,"10"-7"0,-10 7-1,11-9-31,2 10-10,0-3-23,5-4 1,4 1-3</inkml:trace>
  <inkml:trace contextRef="#ctx0" brushRef="#br0" timeOffset="5000.286">13559 9385 14,'0'0'34,"0"0"-2,-11 14-7,11-14-59,0 0 1,0 0-1</inkml:trace>
  <inkml:trace contextRef="#ctx0" brushRef="#br0" timeOffset="5570.3186">14726 9308 5,'-11'0'36,"-1"-2"-1,12 2 1,-12-13-31,12 13 0,3-19-2,4 2-1,3-4 0,3-3-1,5-2 0,2-1-1,1 1 1,0 3 0,-1 4-1,-3 9 0,0 7 0,-1 4 0,0 4 0,3 2 0,3 3 0,4-2 0,4-4 0,0-1 1,1-7-1,-2-3 0,-3-3 0,-7-2-2,-3 0-1,-11-7-6,4 10-26,-14-3-1,5 12 1</inkml:trace>
  <inkml:trace contextRef="#ctx0" brushRef="#br0" timeOffset="5807.3321">15030 9118 12,'-1'14'35,"-4"-3"1,7 11-8,-8-9-16,11 15-3,-6-3-4,4 10-2,-1 1-2,2 5 0,-1 0-1,0 2 1,1-2 0,0-1 0,-2-5-1,0-2 0,0-6 0,-1-4-1,2 1-5,-3-24-18,1 16-14,-1-16 1,9 0-1</inkml:trace>
  <inkml:trace contextRef="#ctx0" brushRef="#br0" timeOffset="6208.3551">15252 9517 17,'0'0'37,"0"-10"-1,0 10 1,-5 10-32,6 5-1,0 1-1,1 4-2,1 3 1,1 2-1,1-1 0,1-1 0,0-3-1,-1-5 0,0-5 0,-5-10 1,12 2-1,-12-2 1,11-25-1,-4 5 0,2-4-1,-1-1 1,3 1-1,1 1 0,0 4-1,3 6 1,-1 3 0,1 9 0,-3 6 2,1 4 0,-3 5 0,0 2 0,-3 4 0,-2 0-1,-2 5 1,-2-7-4,6 7-25,-7-8-9,3-5 0,-3-12 0</inkml:trace>
  <inkml:trace contextRef="#ctx0" brushRef="#br0" timeOffset="7266.4156">17695 9457 16,'-11'10'31,"2"-3"1,9-7-19,0 0-3,-12-2 1,12 2-3,5-15-1,3 2-3,-1-9 1,7-4-3,3-9 1,4 0-2,1-5 1,3 3-1,-2 3 0,1 5-1,-4 8 0,-2 11-1,-2 10 1,-4 8-1,1 7 1,-1 3 0,1 3-1,0 2 1,1-2 0,3-4 1,0-5-1,1-3 0,0-6 0,-3-5-1,1-1-2,-8-10-7,8 3-24,-13-2-2,-3 12 1</inkml:trace>
  <inkml:trace contextRef="#ctx0" brushRef="#br0" timeOffset="7530.4306">17990 9275 2,'0'0'34,"-12"15"1,12-15 0,-9 21-18,3-11-9,8 12-2,-3 0-3,4 5-1,1 7-1,1 2 0,0 2 1,2 1-1,0 0 0,-1-2 0,-1-4 0,0-3 0,-2-7 0,0-4-1,-1-5-1,-2-14-2,7 18-14,-7-18-18,0 0-1,9-10 0</inkml:trace>
  <inkml:trace contextRef="#ctx0" brushRef="#br0" timeOffset="7917.4528">18180 9654 20,'-5'-11'36,"5"11"1,0 0-3,0 0-20,2 11-10,0 0 0,2 1-3,-1 3 0,2 3 0,0-1-1,0 0 0,-1-2 0,1-3 1,-5-12-1,8 11 1,-8-11-1,13-10 0,-6-3 0,1-5 0,1-1 0,1-2 0,2 2-1,0 2 1,1 4-1,0 4 1,1 5-1,-2 5 1,0 5 0,-1 3 0,-3 5-1,-1 2 1,-2 4 0,-1 1-1,-1 3-2,-7-9-13,7 4-19,-2-5-1,-1-14 0</inkml:trace>
  <inkml:trace contextRef="#ctx0" brushRef="#br0" timeOffset="8504.4864">18906 9296 29,'0'0'36,"0"0"-1,0 0-1,0 0-34,0 0-6,7 19-17,-7-19-12,13 21 1,-7-6-1</inkml:trace>
  <inkml:trace contextRef="#ctx0" brushRef="#br0" timeOffset="8658.4952">18929 9637 32,'0'0'36,"-3"11"-1,3-11 0,0 0-34,12-5-21,-2 0-12,2-3-5,3-2 1</inkml:trace>
  <inkml:trace contextRef="#ctx0" brushRef="#br0" timeOffset="9311.5326">19651 9096 2,'8'-10'34,"-1"-1"0,-6 1 1,-1 10-25,-8-14-2,-12 7 3,2 7-8,-6-2-2,-4 3-1,-2 0 0,-2 1 0,0 1 0,2-2 0,3 1 0,6-1 1,3-1 0,8 2 0,1-4 0,9 2 1,0 0-1,0 0 1,-5 14-1,7-1 0,-1 5-1,2 9 1,0 6-2,0 9 2,0 4-1,-2 5 0,0 4 0,0 2 1,-3-2 0,0-2 0,-2-3-1,0-4 1,-1-7 0,1-5 0,1-8 0,1-3 0,3-8 0,3-2 0,-4-13 0,18 5 0,-3-8 0,7-4 0,6-3-1,5-2 1,4-2-1,0-2 0,1 3 0,-2 0-1,-6 3-1,-9 1-1,-6 8-1,-15 1-8,0 0-25,0 0 0,-12 1-1</inkml:trace>
  <inkml:trace contextRef="#ctx0" brushRef="#br0" timeOffset="10293.5887">20089 9302 5,'0'0'31,"6"-20"0,-5 1-12,-1 19-6,0-23-3,0 23-2,-9-17-2,9 17-2,-25-5-1,6 11-1,-5 2 0,-2 8 0,-3 5-1,2 4 0,2 4 0,5 5 0,6-2 0,9 1 0,11-4-1,10-2 1,7-8-1,9-5 1,2-6-1,4-7 1,-2-8-1,-4-6 1,-7-8-1,-9-4 0,-9-8 1,-8-4-2,-6 2 0,-7-6-6,5 12-24,-6 2-5,2 6 1,0 5-1</inkml:trace>
  <inkml:trace contextRef="#ctx0" brushRef="#br0" timeOffset="10922.6247">20490 9473 17,'0'0'35,"-10"-11"0,10 11-1,0 0-26,0 0-1,-12 11-4,9 4-1,0 6 0,0 4-1,-1 3 0,0 3 0,-1 1 1,2 1-1,-1-5 0,2-3-1,0-6 0,0-5-1,3-2-4,-1-12-22,0 0-9,4-20 1,4-1-2</inkml:trace>
  <inkml:trace contextRef="#ctx0" brushRef="#br0" timeOffset="11538.66">20787 9019 2,'8'-12'34,"3"3"0,-4-3 0,6 9-19,-10-9-4,8 10-4,-11 2-3,0 0-1,8-1-2,-8 1 0,2 15 0,-2-2-1,0 5 0,0 8 1,-2 42-1,1-26 0,0 4 1,1 0-1,0 2 1,2-3-1,1-4 0,2-6 0,3-5 1,2-7-1,3-5 1,4-6-1,3-6 1,1-5-1,3-6 0,-1-3 0,-2-6-2,1 2-3,-12-10-7,3 6-22,-11-4-3,-4 4 2</inkml:trace>
  <inkml:trace contextRef="#ctx0" brushRef="#br0" timeOffset="11724.6706">20667 9294 11,'0'0'34,"0"0"-1,9-7 2,4-1-26,18 7-3,-1-3-4,5-2-4,6 7-9,-3-6-23,4 1 2,-1-3-2</inkml:trace>
  <inkml:trace contextRef="#ctx0" brushRef="#br0" timeOffset="12256.701">21134 8997 1,'-10'-4'32,"10"4"1,-1-10 0,6-2-19,18 10-3,-2-8-3,11 4-4,0-3-1,6 3 0,-1-1-2,-1 3 0,-5 0 0,-6 2-1,-6 3 0,-6 4 1,-13-5-1,10 18 1,-12-3 0,-2 6 0,-2 4-1,4 6 1,-1 4 0,4 4-1,2 3 0,5 1 1,4 2-1,1-1 0,5-1 0,0-3 1,0-2-1,-1-2 0,-4-3 1,-3-1 0,-8-6-1,-5-2 1,-8-3 0,-7-1-1,-7-4 0,-3-2 0,-5-3-1,-1-3 0,3 3-1,1-7-4,10 9-13,1-10-16,7 1-2,12-4 2</inkml:trace>
  <inkml:trace contextRef="#ctx0" brushRef="#br0" timeOffset="12694.7261">21955 9317 18,'-29'0'35,"4"-1"0,8 1-1,4-2-28,13 2-1,0 0 1,29 0-1,3-3-2,17 1 0,14-1-1,18 1 0,12-2-1,11 3 0,6-1 0,-1 2 1,-5 0-2,-10-1 0,-17 2 0,-20-4-1,-19 3-1,-20-2-1,-18 2-6,-20-2-16,-1 4-9,-12-3-4,2 1 3</inkml:trace>
  <inkml:trace contextRef="#ctx0" brushRef="#br0" timeOffset="13034.7455">22570 9148 22,'-14'-13'36,"2"-2"0,12 15-1,-7-19-28,15 19 0,1-2-1,9 6-2,2-1-3,6 8 0,6 1 1,3 7-1,3 3 0,1 3 0,-3 4 0,2 3-1,-4 3 1,-7-2 0,-10 2-2,-7 0 1,-12-2 1,-7 0 0,-11 0-1,-8-2 0,-2 0-1,-6-7-11,6 5-23,1-7-3,11-5 0,4-9-1</inkml:trace>
  <inkml:trace contextRef="#ctx0" brushRef="#br0" timeOffset="13600.7779">23210 9146 34,'0'0'35,"-6"11"0,5 2-1,7 3-32,2 8-1,10 6 1,1 1-1,3 3-1,3-4 0,6-1 1,-3-6 1,-2-5 1,-3-6 0,-3-5 0,-5-10 0,1-5 0,-5-10 0,-4-5-4,3 2-6,-6-8-25,9 4-3,-1 0-2,4 8 1</inkml:trace>
  <inkml:trace contextRef="#ctx0" brushRef="#br0" timeOffset="14163.8101">23902 9308 45,'0'0'37,"-23"-18"0,-4 14-3,-5-4-30,-1 9 0,-1 4-2,3 5-1,6 4-1,8 5 0,12 1-1,11 2 0,12-1 0,8-4 0,8-2 0,3-4 0,1-5 1,-4-3 1,-6-5 0,-4-2 0,-8-2 0,-7 1 1,-9 5-1,9-8 0,-9 8-1,0 0 0,14 12 0,-14-12-2,25 22 0,-9-13-3,-16-9 0,42 20-2,-42-20-3,43 0-2,-43 0-1,39-30-2,-39 30 2,22-76 2,-15 21 4,-3-11 6,-2-3 6,-6 5 4,3-4 6,-7 19 0,2-2 1,6 51 0,-12-47-4,12 47-2,0 0-4,0 0-1,-1 54-3,1-54-1,20 75 0,-8-28 0,0 3-1,-1 0 1,0 1-3,-11-51 0,18 91-7,-18-91-11,20 66-15,-20-66-3,0 0 2</inkml:trace>
  <inkml:trace contextRef="#ctx0" brushRef="#br0" timeOffset="14495.8291">24452 9075 41,'-2'-64'37,"2"64"-1,0 0 1,0-51-30,0 51 0,0 0-2,0 0-1,0 0-2,0 0 0,-39 14 0,39-14-1,-20 55 1,20-55-1,-13 83 0,16-37-1,2 3 1,3-1-2,-8-48 1,23 91-2,-23-91 0,30 75-3,-30-75-11,0 0-21,56 52-3,-56-52 3,41-8-2</inkml:trace>
  <inkml:trace contextRef="#ctx0" brushRef="#br0" timeOffset="14709.8413">24583 9033 51,'0'0'39,"0"0"-1,-38 26-6,38-26-26,6 46 0,-6-46-4,38 68 0,-38-68-2,58 74-1,-58-74-2,64 68-5,-64-68-27,54 52-2,-54-52 0,0 0 0</inkml:trace>
  <inkml:trace contextRef="#ctx0" brushRef="#br0" timeOffset="14874.8507">24801 9143 54,'0'0'39,"0"0"0,-58-1 0,58 1-33,-47 43-3,47-43-4,-40 67-8,40-67-30,-29 72 1,29-72-2,-9 55 0</inkml:trace>
  <inkml:trace contextRef="#ctx0" brushRef="#br0" timeOffset="15066.8618">24856 8990 55,'0'0'40,"55"-27"-2,-55 27 1,51 21-35,-51-21 0,34 69-2,-29-19-1,-9 10-2,-8 2-4,-9 14-33,-13-2 1,-8-2-1,-10-7 0</inkml:trace>
  <inkml:trace contextRef="#ctx0" brushRef="#br0" timeOffset="16209.9271">19456 10210 11,'-8'-9'34,"8"9"-1,-11-8 2,11 8-27,0 0-1,0 0-2,17-1 0,10 1-2,15 1-1,18-1 1,19-3-1,25-4 0,24-1-1,22-4 0,21-6 0,14-1 0,7-4 0,0-4 0,-12 1-1,-16-2 1,-24 3-1,-31 0 0,-31 5 0,-34 2-1,-31 5 0,-30 4 0,-23 5 0,-23 5-1,-18 4 0,-15 6 0,-12 1-1,-6 7 0,-6 0 0,0 4-1,-2-4-1,7 6 0,0-5 0,8 2 0,2-4 2,7-1 0,1-2 2,4-2 2,5 2 1,-2-5 1,9 1 2,2-1-1,10 1 0,3-3 1,17 2-1,7-5-1,13 3 0,11-3 0,18-5-1,13 6 0,18-4 0,16-4 0,19-1-1,21-4 1,20-1-1,20-5 0,18-2-1,18-5 1,12 0 0,3 0-1,-2-1 0,-9 1-1,-18 1-2,-16 11-8,-32-5-25,-22 8-1,-30-2 0</inkml:trace>
  <inkml:trace contextRef="#ctx0" brushRef="#br0" timeOffset="22234.2717">19682 10746 13,'0'0'35,"6"-17"2,-6 17-1,-2-21-25,2 21-2,2-10-4,-2 10-2,0 0-1,-4-11 0,4 11-1,-16-3-1,1 4 1,-4 3-1,-5 0-1,-4 2 1,-2 1 0,-2 0-1,1-1 1,4-3 0,3-1 0,7-2 0,3-2 0,14 2 1,-11-7 0,11 7-1,0 0 1,0 0 0,8-6-1,-8 6 1,9 24-1,-6-2 1,-2 8-1,-2 7 0,-1 9 1,-1 4 0,-1 4 0,-2 3-1,2-2 1,-1-2 0,0-3-1,2-6 1,0-10-1,2-5 0,0-7 0,1-8 1,0-14 0,0 0-1,16 4 1,-5-12 1,5-4-1,6-2-1,5-4 1,5 3-1,2-1-1,-3 1 1,1 4 0,-4 3-1,-6 3 1,-4 0-2,-7 5 1,-11 0 0,10 0-1,-10 0-1,0 0-8,0 0-26,0 0-1,0 0 0</inkml:trace>
  <inkml:trace contextRef="#ctx0" brushRef="#br0" timeOffset="23148.324">20111 10698 28,'-13'-6'34,"2"1"2,-6-3-20,5 16-6,-10-3-3,4 9-2,-3 1-2,4 6-1,0 2 0,4 3-1,3 1-1,7 0 1,7-2-1,8-5 1,4-4-1,7-5 0,6-5 0,3-9 1,0-5-1,-2-6 0,-4-8 1,-6-4-1,-5-6 0,-9-4-1,-6 4-1,-10-2-5,3 12-24,-11 3-6,1 7 2</inkml:trace>
  <inkml:trace contextRef="#ctx0" brushRef="#br0" timeOffset="23577.3485">20536 10789 10,'9'-12'36,"-5"-2"1,-4 14 1,2-24-23,-2 24-3,0 0-6,0 0-2,0 0-2,-9 8-1,1 5 0,-5 5-1,0 9 0,-4 5 0,-1 9 1,0 2 0,-2 4-1,2-1 1,2-2-1,1-5 1,3-7-1,4-7 1,0-8-1,8-17-1,-11 10 0,11-10-2,-4-14-20,-2-3-13,3-3-4,-4-6 2</inkml:trace>
  <inkml:trace contextRef="#ctx0" brushRef="#br0" timeOffset="24257.3874">20990 10569 31,'14'-11'37,"-6"1"0,-8 10-2,10-16-31,-10 16-1,3 12 0,-6 7-1,-6 6-1,-4 7 0,-4 8 0,-3 4 0,-4 0-1,-1 1 1,-1-2-1,0-5 1,1-9-1,3-8 0,2-11 0,3-10 0,3-9 0,4-8-1,4-6 1,3-6-1,4-1 1,3-3-1,5 3 0,1 6 1,3 6 0,1 5-1,1 7 1,0 8 0,2 7 0,-2 6 0,1 7 0,3 2 0,-2 4 0,3-1 1,-1 0-1,1-3 1,2-6-1,2-5 1,2-8-1,1-9 1,1-6-1,1-7 1,-1-10-1,0-6 1,-4-9-1,-5-1 0,-5 0 0,-7 0 0,-9 3 0,-8 4-1,-9 8 1,-7 9-1,-6 10 0,-2 9 0,-3 7-2,-3 3-4,13 14-26,-3-1-4,12 3 0,6-4 0</inkml:trace>
  <inkml:trace contextRef="#ctx0" brushRef="#br0" timeOffset="24639.4093">21283 10341 27,'-2'-12'38,"2"-4"0,9 2-1,1-5-30,13 9 1,2 0-3,6 7-3,4 7 0,3 11-2,0 9 2,-2 13-2,-4 14 1,-6 13-1,-5 12 0,-6 7 1,-9 4 1,-9-1-2,-8 1-2,-9-9 0,-7 5-13,-13-21-22,-11-9-2,-17-12 0</inkml:trace>
  <inkml:trace contextRef="#ctx0" brushRef="#br0" timeOffset="266942.2682">17236 16291 18,'10'-49'30,"1"13"-11,-9-3-3,10 20-2,-12-6-4,7 14-2,-8 0-2,1 11-2,2 12-1,-1 8-2,-1 6 1,1 12-1,-1 9 0,0 15 0,2 10 0,-1 9-1,1 1 1,0 0 0,3 1-1,1-6 1,0-7-2,0-11 2,1-11-1,0-8 1,1-9-1,-2-7 0,1-7 0,-4-4-3,5 3-5,-8-16-22,3 19-5,-3-19-1</inkml:trace>
  <inkml:trace contextRef="#ctx0" brushRef="#br0" timeOffset="267628.3074">15953 17022 7,'11'-14'25,"-2"2"-13,6 3-3,-3 3-2,6 5 0,-3-2-1,10 7 0,-1-4 1,12 8-1,3-8 0,17 8-1,7-6 0,18 0 0,12-2-1,22-1-2,17-6 1,20-1-2,21-10 0,21-2 0,19-6-1,21 0 0,20-7 0,16 0 0,17-2 0,12-3 0,11 4 0,7-1 0,7 1 1,0-2-1,2 2 1,-2 4 0,-6 0 0,-4 4 0,-13 4-1,-9 4 2,-21 1-1,-12 6-1,-25 2 1,-14 1 1,-26 2-1,-18 1 1,-23 2-1,-22-1-1,-18 1 0,-21-1 0,-20 1 0,-20-2-2,-14 6-3,-17-7-10,-21 6-24,0 0 2,-10 1-2</inkml:trace>
  <inkml:trace contextRef="#ctx0" brushRef="#br0" timeOffset="268777.3732">18896 16258 30,'1'-17'33,"-1"17"-16,-2-35-2,8 24-2,-10-10-5,8 8-1,-7-2-1,3 15-3,0-10 0,0 10-1,2 17 1,-1 8-3,-1 6 1,0 9-1,0 11 1,0 8-2,2 2 2,-1 3-1,1 2-1,1-4 2,0-1-2,0-5 1,0-8 0,0-3-1,1-3-1,-4-11-7,6-1-27,-1-11-2,-5-19 1</inkml:trace>
  <inkml:trace contextRef="#ctx0" brushRef="#br0" timeOffset="270542.4741">17501 17240 6,'0'0'11,"0"0"-1,-3-17-1,3 17 0,-3-12 0,-3 1 1,6 11-1,-4-17 0,4 17 1,-4-20-1,4 20-2,-3-15-1,3 15-1,0 0-1,0 0-1,0 0 0,0 0-2,-2 20 0,4-3-1,3 4 0,2 1 1,2 1-1,1-1 0,2-1-1,0-4 2,0-4-1,2-4 0,-3-6 0,3-4 1,-3-4-1,3-4 0,-1-3 1,0-3-1,1-1 0,-1-2 0,2 2 0,1 1 0,1 0 0,1 1 0,4 4 0,1 1-1,2 3 1,0 5-1,2 4 1,-1 3-1,-3 4 1,-2 1-1,-4 0 1,-4 1-1,-3-1 1,-10-11-1,11 14 1,-11-14 1,0 0-1,0 0 0,9-22 0,-4 5 0,3-5-2,1-2 2,2-1-2,3-2 1,1 3-1,2 4 1,2 3-1,0 5 2,3 4 0,1 5-1,2 3 1,0 4 0,2 6 1,1 2 0,0 6 1,1 1-2,0 2 1,1-3-1,0 3 2,2-6-2,2-4-1,3-6 1,1-5 0,3-7 0,3-5-2,2-4 2,2-7-2,-1-3 1,-1 0 0,-2-5 0,-3-1-1,-6 2 2,-6 3 0,-4 0-1,-6 4 2,-7 2-3,-5 5-1,-8 0-8,1 16-22,-12-15-2</inkml:trace>
  <inkml:trace contextRef="#ctx0" brushRef="#br0" timeOffset="271587.5339">18160 17443 31,'-4'-21'33,"-1"9"1,-3 0-25,8 12-4,-14-15-1,14 15 0,-20-4-2,8 8-1,0 4 0,1 2 0,-1 4-1,3 2 0,3 1 0,4-1 1,5 2 0,7-3 0,5 1-1,7-1 1,4 1 0,-26-16 0,63 31 0,-63-31 0,59 49 1,-59-49-1,42 61-2,-42-61 1,15 67 0,-15-67-1,-13 75 0,13-75-1,-30 59 1,30-59-1,-43 34 2,43-34 0,-45 0 0,45 0 0,0 0 2,-48-70 0,48 70 0,-6-75 0,12 37-1,6-2-2,6 12-2,3-2-8,7 4-25,6 5-1,4 1 1</inkml:trace>
  <inkml:trace contextRef="#ctx0" brushRef="#br0" timeOffset="272671.5959">20385 16273 25,'0'0'31,"-1"-14"-13,-6-2-5,7 16-3,0-17-4,0 17 0,0 0-3,0 0 0,0 0-1,0 0-1,1 16 0,0 3-1,4 6 0,0 5-1,1 6 2,0 1-2,2 3 0,-1-1 1,2 1-4,-5-10-7,1 4-23,0-8 1,-1-7-1</inkml:trace>
  <inkml:trace contextRef="#ctx0" brushRef="#br0" timeOffset="276489.8143">19305 17189 16,'-1'-14'32,"4"-2"2,5 0-21,-8-6-7,9 6 0,-3-3-3,5 7 0,-3 0-3,4 5 1,-1 5-2,3 6 2,-2 8 2,0 7-2,1 9 0,-3 2 0,1 2 0,-2 4-1,-4-1 2,-1-3-2,0-4 0,-2-5 0,-1-9-1,-1-3 2,0-11-1,0 0 1,0 0-1,-6-18 1,5-1-1,1-5 1,1-4-1,2-4 0,1 0-2,4 0 2,1 0-2,5 1 1,1 5-1,4 4 1,0 6-1,1 4 1,0 6 0,-1 5 0,-4 5 0,-3 4 1,-3 4 1,-8 2-3,-2 4 1,-7-2-7,4 6-18,-8-6-6,3-5 0</inkml:trace>
  <inkml:trace contextRef="#ctx0" brushRef="#br0" timeOffset="277190.8544">19973 16924 27,'-1'-12'31,"-3"2"-17,-5-9-5,7 9-1,-6-5-3,8 15-1,-16-17-1,8 12-1,-5 1-1,-1 4-1,-3 5 1,0 2-1,-2 5 0,-1 3 0,0 4 0,3 4 1,7 1-1,4 3 1,6-2 0,7 2 1,5-1 1,9 1-1,6-5 1,3 3-2,-1 1 2,0 1-2,-1-1 1,-2 1-1,-7 0-1,-6 2 1,-7-1-1,-7 0 1,-6-5-1,-5-1 1,-6-1-1,-3-4 1,-1-3-1,0-4 0,0-5-1,1-5 1,4-6 0,3-5-1,3-7 1,4-2-1,7-3 1,3-5-2,6 0 1,3-4-3,10 10-6,-5-2-24,8 0-1,2-2-1</inkml:trace>
  <inkml:trace contextRef="#ctx0" brushRef="#br0" timeOffset="278016.9016">21801 16035 26,'-10'-11'32,"10"11"1,-25-19-23,25 19-3,-9 2-3,6 8 0,0 4-3,3 6 1,0 8-2,3 5 0,2 4 2,1 1-3,1 1 2,2 1-2,0 4-1,-4-5-5,10 7-17,-9-7-10,-1-4-1</inkml:trace>
  <inkml:trace contextRef="#ctx0" brushRef="#br0" timeOffset="278407.924">20616 17260 6,'0'0'32,"0"0"-2,0 0-1,11-12-38,5 7-23,1 4 1</inkml:trace>
  <inkml:trace contextRef="#ctx0" brushRef="#br0" timeOffset="278572.9334">21299 17250 2,'17'6'31,"-17"-6"-6,19 1-21,-19-1-33,13-14-3</inkml:trace>
  <inkml:trace contextRef="#ctx0" brushRef="#br0" timeOffset="279302.9752">21416 17798 28,'-8'-40'36,"10"-9"-11,-9 4-9,16-2-4,-6 6-4,13 4-3,0 10-1,8 5-2,2 7-1,5 7 0,2 7-1,1 6 0,-3 9 0,-31-14 0,55 52 0,-55-52 0,37 76 1,-37-76 0,17 79 0,-17-79 0,3 65 0,-3-65 1,0 0-1,0 0-1,0 0 0,0 0 0,0 0 0,-23-27 0,26-6-2,3-2 0,6 0 0,2 0 1,6 3-1,4 2 0,5 2 1,5 3 0,3 4 1,1 4-1,-1 4 1,-3 4 0,-2 6-1,-7 3 1,-5 4-1,-6 3 1,-6 4-1,-7-1 1,-5 0-1,-6 0 0,-3-4 0,-3-1-1,0-1-2,-4-4-2,10 4-14,-1-8-15,1-5 1</inkml:trace>
  <inkml:trace contextRef="#ctx0" brushRef="#br0" timeOffset="280295.0319">22788 17294 1,'16'-8'31,"-5"2"1,-11 6-19,18-13-1,-18 13-5,15-2-1,-15 2-2,13 3 1,-13-3-2,0 0 0,10 8-1,-10-8 0,0 0 0,0 0 1,6 11-1,-6-11 0,0 0-1,-17 9-1,2-4 0,-3 0-1,-5 5 0,-4 0 0,-6 4 0,-4 2-1,-6-1 0,3 5 2,0-2-1,1-2 1,4-1-1,5-1 1,7-4 1,10 1 0,13-11 0,0 0 0,22 11-1,3-7 1,5 0 0,4 0 0,2 2-1,-2-3 0,-4 5-1,-4-1 1,-5 2 0,-6-2-1,-3 0-1,-12-7-2,0 0-7,0 0-19,4 35-4,-4-35-2</inkml:trace>
  <inkml:trace contextRef="#ctx0" brushRef="#br0" timeOffset="281306.0898">23154 17402 9,'0'0'34,"0"0"0,0 0-19,-11 6-5,11-6-2,3-13-2,5 3-2,-3-5-1,8-4-1,0-4 0,3-5-2,-2-4 1,2 1-4,-3 1 2,-1 1 0,-5 3 0,-2 4-1,-4 5 0,0 5 1,-1 12 2,0 0 2,0 0-1,-9 28 1,8-5-1,1 6 1,0 3-1,1 3 1,2 2-3,0-2 1,-1 1-1,3-4 1,0-1-1,-1-2 0,1-1-2,-2-3 1,2 2-2,-4-5-2,-1-22-2,0 0-1,2 62-2,-2-62-5,0 0 0,-39 62 0,39-62 4,-42 37 3,42-37 8,-51 23 3,51-23 5,-46 12 4,46-12 4,0 0 1,-46-7-1,46 7-3,0 0-4,0 0-4,57-35-3,-57 35 1,74-7-3,-28 9 0,11 0-4,1 8-8,6-5-25,-3-5 0,-1-5 1</inkml:trace>
  <inkml:trace contextRef="#ctx0" brushRef="#br0" timeOffset="287782.4602">23494 15435 15,'16'-38'35,"-3"1"2,4 10-23,-16-3-3,7 17 0,-9-1-3,1 14-1,-6 10-3,-3 14-2,-2 9 0,2 14-1,-3 9 0,3 16-1,-3 7-1,3 8 0,5 3 2,1 4-1,2-1 0,0-3 0,2-5 0,-1-7 0,1-6 0,6-4 1,-4-9-1,4-6 2,-5-5-2,0-5 0,-1-6 0,3-4 1,-4-6-1,-5-6-2,4-5 2,-4-6-1,5-10 1,0 0 0,0 0 0,-6-26-2,6-2 3,1-9-2,-1-5 2,0-8-2,1-5 0,4-3 1,0-6 1,-5-1-2,1-2 0,0-4 1,-2-5-1,-1-5 0,0-2 2,-8 2-2,2 2 0,3 4 2,0 5-1,-2 8 1,0 10 0,3 10 0,-1 11-1,1 9 1,1 8-1,3 14 1,-12 10 0,9 14-1,-1 9 1,-1 13-1,0 11 1,0 12-1,-1 8 0,3 5 0,2 1-1,-1 4 1,2 0 0,3-3 0,-2-3-1,3-4 1,1-3 0,0-3-1,0-7 1,0-8 0,-2-6-1,0-6 1,-1-8 0,0-7 0,-1-9 0,-1-5 0,0-15 0,-1 12 0,1-12 0,-2-13 0,2-2 0,0-7-1,-1-5 1,1-7 0,1-4 0,-1-4 0,1-6 0,1-4 0,1-6 0,-1-7 0,3-5 0,0-10 0,-1-8-1,1-2 1,1-1 0,-1 4 0,0 8 0,0 8 0,-2 10 0,-2 13 0,2 16 0,-3 11 0,0 11 0,0 10-1,-3 17-2,-2 12-1,4 30-8,-6 10-26,0 21-1,-3 14 1</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35:58.638"/>
    </inkml:context>
    <inkml:brush xml:id="br0">
      <inkml:brushProperty name="width" value="0.05292" units="cm"/>
      <inkml:brushProperty name="height" value="0.05292" units="cm"/>
      <inkml:brushProperty name="color" value="#FF0000"/>
    </inkml:brush>
    <inkml:context xml:id="ctx1">
      <inkml:inkSource xml:id="inkSrc43">
        <inkml:traceFormat>
          <inkml:channel name="X" type="integer" max="2631" units="in"/>
          <inkml:channel name="Y" type="integer" max="1652" units="in"/>
        </inkml:traceFormat>
        <inkml:channelProperties>
          <inkml:channelProperty channel="X" name="resolution" value="254.00655" units="1/in"/>
          <inkml:channelProperty channel="Y" name="resolution" value="254.03659" units="1/in"/>
        </inkml:channelProperties>
      </inkml:inkSource>
      <inkml:timestamp xml:id="ts1" timeString="2012-09-11T16:37:17.308"/>
    </inkml:context>
  </inkml:definitions>
  <inkml:trace contextRef="#ctx0" brushRef="#br0">8532 15252 9,'-3'-19'20,"1"1"-5,4 5-2,-5-6-3,3 19-1,1-21 0,-1 21-3,0-14 0,0 14-1,0 0-1,0 0 0,0 0-2,4 16 0,-2-1-1,1 7 0,-2 4 0,3 9 0,-2 6 0,1 9-1,-1 4 1,1 7-2,-1 7 1,1 7-1,0 5 1,1 1-1,-1-2 0,2 4 1,2-2 0,-1-3 0,1-3 0,-1-3-1,1-1 2,1 1-2,0-1 2,-1 0-2,1-2 1,1 0 0,0 4-1,0-1 2,1-1 1,-2-2-1,-1-2 1,0-2-1,-1-5 1,-1-1 0,-2-7 0,1-5-1,-2-4-1,0-3 0,0-2 0,1-3 1,-3-35-1,5 69 0,-5-69 1,3 58-2,-3-58 0,1 51-6,-1-51-25,0 0-3,7 24 1</inkml:trace>
  <inkml:trace contextRef="#ctx0" brushRef="#br0" timeOffset="1468.0839">8118 17743 2,'0'0'22,"0"0"-14,0 0-2,-47 2-1,47-2 2,0 0-1,0 0 2,-41-7 0,41 7 0,0 0 0,0 0-2,0 0-1,0 0-1,0 0 0,0 0 0,0 0-1,0 0 0,0 0 0,0 0-1,0 0 0,0 0 0,65-44-1,-65 44 0,76-23 0,-29 9-1,3 2 1,6 1-1,3 4 0,4-3 0,1 0-2,4 1 2,2 2-1,0 0 1,2 3-2,5-3 2,1-1 0,5 1 0,2 2 1,5 2 0,3-2 0,6 3-1,1-5 1,3 0-1,4-2 1,3 2-1,3-2 1,3 2-1,2-4 0,1 1 0,1 0 0,2 3 0,1 3 0,1-3 0,0 0 0,0 4 0,2-1 0,-1 1 0,3 1 0,-3-3 0,1 0 0,-1 1 0,-1 2 0,-1-4 0,-4 1 1,2 1-1,-3-1 0,-1 0 0,-1 2 1,-1 1-1,-2-2 0,-1-1 0,1 2 1,-2 0-1,1-1 1,-1 4-3,2 4-4,-6 4-28,7-1-2,0-3 1</inkml:trace>
  <inkml:trace contextRef="#ctx0" brushRef="#br0" timeOffset="3716.2126">8710 16623 1,'0'0'14,"0"0"-1,0 0-1,-8-3-2,8 3 0,0 0-2,0 0-1,-10 4-1,10-4 0,0 0-1,0 0-1,0 0-1,2-16-1,0 3 0,5 0 0,-4-5 0,5-2-2,-1-5 2,3-1-1,0-5 1,6 0-1,-3-5 0,4 2 1,2-1-1,2 3 1,0 1-2,0 7 1,-1 3-2,-1 7 2,-1 7-1,0 5 0,0 6-1,1 6 1,0 2 1,2 6-3,1 4 3,1 2-2,3 1 1,-3 0-1,0 1 2,0-5-2,-1-3 0,1-6 2,3-7-1,1-3 0,0-8 0,3-6 0,0-5 0,4-4 1,1-5-1,2-1 0,-4-6 0,1 0 0,2 1 0,-1 2 0,-2 2 0,0 3-1,0 3 1,-1 1 0,1 8 0,-1-2 0,2 1 0,0 1-1,0 3 1,0 3 0,-2 2 0,-1 6 0,-3 5-1,-1 4 1,-1 7-1,-3 3 1,0 7 0,-1 1-1,4-1 1,1-3 0,3-1-1,0-5 1,2-4 0,-1-6-1,1-8 1,0-11 0,-3-3 0,-1-5 0,-1-5 1,0-3-1,-3-2 0,-1-2 0,-2-1 1,0 4-1,-1-1 0,-1 4 0,0 1 0,1 2 0,1 3 0,0 4 0,0 6 0,2 6-1,2 4 1,0 6 0,1 7-1,1 3 1,2 5 0,2 3 0,3 4 0,2 1 0,5 7-1,1 0 2,3 1-2,3-2 1,2-2 1,0-3-2,1-4 2,2-4-1,-2-8 1,0-6-1,-2-5 1,1-4 0,0-7-2,4-5 3,-2-3-3,3-7 2,0-2-2,0-1 1,0-1-1,-1 2 1,-2 2-2,-4 0-4,7 7-27,-7 3-2,3-5 0</inkml:trace>
  <inkml:trace contextRef="#ctx0" brushRef="#br0" timeOffset="10861.6213">8810 17562 8,'0'0'15,"0"0"-4,0 0-3,0 0-1,0 0-1,0 0-1,-9-2 0,9 2 0,0 0-1,0 0 0,0 0 0,0 0 0,0 0-1,0 0 0,0 0-1,0 0 0,0 0 1,0 0-1,0 0 0,0 0-1,0 0 1,0 0 0,0 0 0,0 0 0,-8-10 0,8 10-1,0 0 1,0 0 0,0-11 0,0 11-1,0 0 0,0 0 0,0 0 0,0 0 0,0 0 0,10-5-1,-10 5 1,9-4 0,-9 4-1,9-9 0,-9 9 1,10-13-1,-10 13 0,11-11 0,-11 11 0,10-16 0,-10 16 0,14-19 1,-14 19-1,13-18 0,-13 18 0,15-19 1,-15 19-1,14-17 0,-14 17 1,15-14-1,-15 14 0,14-13 0,-14 13 0,16-15 0,-16 15 0,16-12 0,-16 12 1,15-12-1,-15 12 0,16-15 0,-16 15 0,16-12 0,-16 12 1,17-15-1,-17 15 0,14-14 0,-14 14 0,16-13 0,-16 13 0,13-10 0,-13 10 1,13-13-1,-13 13 0,13-16 0,-13 16 1,14-16-1,-14 16 1,12-18-1,-12 18 0,12-18 1,-12 18-1,11-14 0,-11 14-2,14-20 1,-6 10-1,0 0 2,0-2-3,1 2 3,-1-1-2,1 0 2,-1 1 0,-8 10 0,12-19 0,-12 19 0,11-16 0,-11 16 0,12-17 0,-12 17 0,12-17 0,-12 17 0,15-18 0,-8 8 0,1-1 0,-1 1-1,0 0 1,-7 10 0,12-19 0,-12 19 0,11-17 0,-11 17 0,10-12 0,-10 12 0,12-12 0,-12 12 0,13-13 0,-13 13 0,12-13 0,-12 13-1,13-13 1,-13 13 0,11-11 0,-11 11 1,10-10-1,-10 10 0,10-11 0,-10 11 0,11-14 0,-11 14 0,14-13 0,-14 13 0,14-18 0,-14 18 0,15-15 0,-15 15 0,11-14 0,-11 14 0,11-12 0,-11 12 0,8-11 0,-8 11 0,8-10 0,-8 10-1,0 0 1,9-10 0,-9 10 0,0 0-1,0 0 0,0 0-1,0 0-3,0 0-8,0 0-22,0 0 1,0 0-1</inkml:trace>
  <inkml:trace contextRef="#ctx0" brushRef="#br0" timeOffset="12803.7323">8629 16980 16,'0'0'28,"0"0"-11,-3-11-5,3 11-3,0 0-1,9-10-4,-9 10 0,0 0-2,14-7 0,-5 6-2,3-2 1,2 4-1,2-3 0,3 1 0,1-3 0,4 3 0,-1-3-2,0-1-4,4 1-26,-6-4 1,-4-3 0</inkml:trace>
  <inkml:trace contextRef="#ctx0" brushRef="#br0" timeOffset="13845.792">8195 16918 12,'0'0'33,"-10"-13"-2,10 13-17,-6-11-4,6 11-2,0 0-3,0 0-2,0 0 0,0 0-2,0 0 1,-6 10-2,6 3 0,-1 4 1,1 5-2,1 3 2,0 2-2,2 0 1,0-2 1,3-1-1,2-5 1,0-4-2,2-6 0,1-8 0,1-6-1,0-9 1,1-3-2,-2-8 1,1-3-1,-3-3 2,-1 1 0,-1 1 0,-2 2 2,-2 4-2,-1 5 2,0 4-1,0 4 0,-2 10 0,0 0 1,0 0-1,0 0 1,0 0-1,6 16 0,-2 2 1,0 4-1,1 4-2,8 10-14,-1-3-18,1-2 1</inkml:trace>
  <inkml:trace contextRef="#ctx0" brushRef="#br0" timeOffset="15032.8597">9595 16868 6,'0'0'25,"0"0"-14,-2-12-2,2 12 0,0 0-3,0 0-2,0 0 0,0 0-2,0 0-3,-10 19-8,12-8-19,-1 5-1</inkml:trace>
  <inkml:trace contextRef="#ctx0" brushRef="#br0" timeOffset="15198.8692">9624 17152 2,'0'0'7,"2"20"-4,0-10 1,0 3-5,1-1-2,1-1-7</inkml:trace>
  <inkml:trace contextRef="#ctx0" brushRef="#br0" timeOffset="15425.8823">9676 17353 22,'0'0'19,"-3"10"-9,3-10-4,-1 18-3,1-5-1,-1 1-2,1 2 0,-1 3 0,1-1 0,1 0 0,0 2-1,0-2 0,0 0-1,-1-18-3,0 0-6,5 46-13</inkml:trace>
  <inkml:trace contextRef="#ctx0" brushRef="#br0" timeOffset="20144.1521">9531 16322 11,'0'0'13,"0"0"-1,-2-14 0,2 14-1,0 0-2,0 0-1,0 0 1,0 0-3,-6-16 0,6 16-2,0 0 0,0 0 0,-5-13-2,5 13 1,0 0-2,0 0 1,0 0-2,0 0 1,-9 1 0,9-1-1,0 0 1,-4 11-1,4-11 1,-1 10-2,1-10 2,1 10-2,-1-10 1,5 11-1,-5-11 1,0 0 0,9 9 0,-9-9 0,10-2 0,-10 2 1,10-11-1,-10 11 1,7-16-2,-7 16 2,4-17-2,-4 17 2,-2-15-1,2 15 0,0 0 0,-11-11 0,11 11 0,-12-1 0,12 1 0,-12 5 0,12-5 0,-12 8 0,12-8 1,-11 15-2,11-15 2,-7 17-2,6-6 2,1-11-2,1 18 2,-1-18-2,4 14 1,-4-14 0,11 8 0,-11-8 0,15-2 0,-5-3 0,-1-2 1,0-1-1,-9 8 0,13-20 1,-9 10-2,-4 10 2,0-20-2,0 20 2,-9-15-2,9 15 1,-13-10 0,13 10 0,-16-3 0,16 3-1,-14 4 1,14-4 0,-13 9 1,13-9-2,-9 15 2,9-15-2,-3 17 2,3-17-2,2 16 2,-2-16-2,6 12 1,-6-12 0,13 6 0,-4-5 0,-1-3 0,1-1 1,0-4-2,-9 7 2,14-14-2,-14 14 2,6-17-2,-6 17 2,-3-14-2,3 14 1,0 0 0,-12-12 0,12 12 0,0 0 0,-9-6-1,9 6 0,0 0-1,0 0-3,0 0-11,0 0-18,0 11 3</inkml:trace>
  <inkml:trace contextRef="#ctx0" brushRef="#br0" timeOffset="22134.266">9408 15130 9,'0'0'28,"-3"-16"0,0 4-16,3 12-2,-2-13-2,2 13-1,0 0-2,0 0 0,0 0-1,0 0 0,0 0-1,-3 20-2,4-5 0,1 3-1,-1 3 0,2 4 0,0 0 0,0 3 0,1 0-1,0 1 2,0 1-2,-1 1 1,0 1 1,0 2-2,1 0 1,0 0-1,0-1 1,0 0 0,1 0 0,-1-2-1,1-1 1,1-2 0,-1-1 0,0 0 0,0 0 0,-2-1 0,1-3 0,-2-1 0,1-2-1,-2-2 2,0-3-2,0-3 1,-1-12 0,2 18 0,-2-18 0,1 10 0,-1-10 0,0 0-1,0 0-2,0 0-14,0 0-16,-3-11 1,3-2-1</inkml:trace>
  <inkml:trace contextRef="#ctx0" brushRef="#br0" timeOffset="22870.3081">9383 15049 19,'-10'9'26,"10"-9"-5,0 0-12,-6 14-2,6-14-2,-5 23-2,0-7-1,-1 6 0,-1 1 0,0 3 0,0 0 0,-1-2-2,3-3 1,2-4-1,2-5 0,1-12 1,0 0-1,11 1 0,-4-14 1,2-4-1,-3-8 1,4-3-1,-3-3 1,0 1 0,-4 0 2,3 3-2,-4 2 2,2 6-1,-3 2 0,-1 17 0,4-15-1,-4 15 0,0 0 0,10-4-1,-10 4 1,12 7-1,-3-1 1,1 5 0,3-1-1,0 4 1,2 0-1,1 1 1,1 0-1,-1 1-1,3 2-5,-6-4-26,4-1-1,-3-6-1</inkml:trace>
  <inkml:trace contextRef="#ctx0" brushRef="#br0" timeOffset="24734.4147">9747 16329 15,'0'0'14,"0"0"-1,0 0-1,-14-6-1,14 6-2,0 0 2,0 0-3,0 0-1,0 0-1,-8-12-2,8 12 0,0 0-2,7-10 0,-7 10-2,9-9 2,-9 9-3,17-8 1,-9 4-1,1 3 1,0 1 0,-9 0-1,13 7 2,-13-7-2,9 14 2,-8-3-2,-1 3 2,-1 1-2,-2 1 1,-2 4 0,0 1 0,0 1-1,0-1 1,-2 1 0,2-2-1,1-3 1,0-1 0,3-5 0,1-11 0,-1 12 0,1-12 0,0 0 1,0 0 0,9-2 0,-9 2 0,11-8-1,-11 8 1,16-9-1,-6 3 0,-1 0-1,0 3 1,-9 3-2,17-7-1,-17 7-2,11 0-4,-11 0-16,0 0-8,0 0 1</inkml:trace>
  <inkml:trace contextRef="#ctx0" brushRef="#br0" timeOffset="25148.4384">9740 16414 26,'0'0'30,"3"-16"-8,-3 16-13,12-11-3,-4 8-3,-8 3-1,17-7-1,-8 5 0,-1 1 0,1 2-1,0-1-1,0 3-1,-9-3-4,21 6-17,-21-6-7,14 2-2</inkml:trace>
  <inkml:trace contextRef="#ctx0" brushRef="#br0" timeOffset="25570.4626">10041 16425 2,'0'0'32,"0"0"-2,0 0-13,0 0-4,-6-11-3,6 11-2,0 0-2,0 0-1,0 0-3,0 0-1,-8 16 0,8-16-1,-1 24 1,1-6-1,2 1-1,0 3 0,1 3-1,-1-6-5,7 4-28,-4-6 0,1-6-1</inkml:trace>
  <inkml:trace contextRef="#ctx0" brushRef="#br0" timeOffset="27461.5707">9438 14338 5,'-1'-12'30,"0"0"1,1 12-4,-6-18-18,6 18-2,-5-11-1,5 11-3,-12 5-1,3 4 0,-1 3-2,-3 5 1,1 4-1,-3 1 0,4 1 0,0-2 1,4-1-2,4-4 1,5-4 0,-2-12 0,18 8 0,-3-9 0,0-2-1,3 2 1,-2 1-1,-2 3 1,-4 5 0,-2 3 0,-5 5-1,-3 3 1,-4 0 0,-2 3 1,-2-2-1,-1-2 0,-1-2 0,1-3 1,-1-2-1,1-5-1,9-6-2,-18 6-13,18-6-16,-9 1 0,9-1 0</inkml:trace>
  <inkml:trace contextRef="#ctx0" brushRef="#br0" timeOffset="27905.5961">9558 14562 8,'0'0'32,"9"-2"-1,-9 2 2,14-22-26,0 9-2,-3-9-2,4 0-1,-2-4-1,-2-3-1,-4 0 1,-3 3-1,-5 4 1,-4 2-1,-4 7-1,-4 5 1,-1 11-1,-4 8 1,1 8-1,0 1 1,2 5 0,3 1 1,4 1 0,4-2 0,5-4 1,7-4 0,3-7-1,7 0 0,3-5-1,2-5-2,4 2-4,-6-13-11,3 5-16,-2-6 0,-2-1 0</inkml:trace>
  <inkml:trace contextRef="#ctx0" brushRef="#br0" timeOffset="28328.6203">9713 14252 10,'0'0'33,"-4"-16"0,4 16 1,-3-11-23,3 11-4,4 11-3,2-1-1,0 5-2,2 3-1,0 5 0,2 3 0,1 0 0,-2 0 0,2-2-1,-1-1 0,-3-5 1,-1-5-1,-6-13 1,9 11-1,-9-11 1,3-15 0,-2-4 0,-1-5 0,1 0 0,0-4 0,1-1 0,1 1 0,1 3 1,0 6-1,0 2 1,1 7 0,-5 10 0,9-14 0,-9 14 0,11 5 0,-11-5-1,14 18 0,-7-5 0,2 3 0,3 5-4,-5-6-4,8 4-25,-6-5-2,1 0 1</inkml:trace>
  <inkml:trace contextRef="#ctx0" brushRef="#br0" timeOffset="28804.6475">10039 14191 27,'3'-15'34,"-2"-2"0,-1 17-10,-6-13-17,6 13-3,-13 3 0,3 6-3,0 5 0,-1 3-1,1 3 0,1 2 0,4-2-1,3-4 0,5-1 0,3-5-1,6-5-1,0-5 1,5-3-1,0-8 0,1 1 0,-4-8 1,0 0 1,-3-6 0,-5-1 0,-2-4 1,-4-2 0,-2-4 0,-2-3-1,-3 1 2,-1 2-2,-2 3 1,2 3 0,-1 6 0,0 7 0,9 16 2,-12-6-1,12 6 0,-6 18 1,7-1 0,1 4 0,5 7 0,-1 0 0,5 3-1,0 0 0,2 1-1,1 1-2,-1-4-3,7 2-26,-8-3-2,1-3 0</inkml:trace>
  <inkml:trace contextRef="#ctx0" brushRef="#br0" timeOffset="29219.6713">10332 13703 5,'-16'-4'32,"4"7"0,0 4 2,-1 1-21,3 11-6,-4 0-2,4 8 0,-1 1-2,5 7-1,0 3 0,5 3 0,3 1-1,7 3-1,3-3 0,6 1-1,4 0-1,0-6-3,7 1-6,-8-12-23,5-5-2,-6-11 2</inkml:trace>
  <inkml:trace contextRef="#ctx0" brushRef="#br0" timeOffset="29584.6922">10383 13842 8,'-1'-10'33,"1"10"-1,17-14 2,-10 1-24,11 8-3,-5-5-1,4 8-2,-4 1-2,1 8-1,-7 4-1,-2 7 0,-5 6 0,-4 6-1,-2 3 1,-3 3-1,0-1 0,1-2 1,2-2-1,3-3 0,3-5 1,5-7 0,3-5 0,7-4 0,1-4 0,4-5 0,0-3-2,-3-6-8,3 2-23,-5-3-1,-3 3 1</inkml:trace>
  <inkml:trace contextRef="#ctx0" brushRef="#br0" timeOffset="29754.7019">10425 14036 9,'2'-10'33,"4"-2"-1,4 1-1,6-2-30,6 1-26,-1 3-2,0-1-3</inkml:trace>
  <inkml:trace contextRef="#ctx0" brushRef="#br0" timeOffset="29939.7125">10638 13924 19,'0'0'34,"1"12"0,-1-12 0,-1 16-27,8 0-2,-4-3 0,5 8-3,-1-3 0,3 4-2,-1 0-1,0-1-2,3 3-6,-9-7-24,5-1-3,-8-16 2</inkml:trace>
  <inkml:trace contextRef="#ctx0" brushRef="#br0" timeOffset="30223.7287">10602 13460 31,'5'-17'36,"6"10"1,0 3-1,7 12-29,0 6-2,7 15-1,-1 8-2,2 12-1,0 12-3,-3 7-2,5 18-32,-14-1-1,-2 7-1,-10 2-1</inkml:trace>
  <inkml:trace contextRef="#ctx0" brushRef="#br0" timeOffset="43561.4915">9768 17611 3,'0'0'11,"0"0"-2,0 0-2,0 0 1,0 0 0,-1-14-1,1 14 0,0 0 0,0 0-1,2-13 0,-2 13 0,0 0-3,0-12 0,0 12-1,3-11 0,-3 11 0,4-14 1,-4 14 0,6-13 0,-6 13-1,8-13 0,-8 13-1,13-15 1,-13 15-1,15-13 0,-6 5 0,1 1 0,0-2 0,0-2 1,1-1-1,-2 2 1,1-3 0,-1 1-1,0 1 0,1-3-1,1 1 1,-2 1-1,2-2 0,0 1 0,0 0 0,-1 1 0,0 0 1,-1 3-1,0 2 0,-9 7 1,14-16-1,-14 16 0,15-15 1,-7 6-1,0-3 0,1 1 0,-1-1 0,1 2 0,-9 10 0,15-18 0,-15 18 0,12-12 0,-12 12-1,12-8-1,-12 8 1,13-10-2,-13 10 2,16-13-1,-16 13 1,15-17-2,-6 7 3,-9 10 0,13-16 0,-13 16 0,13-16 0,-13 16-1,11-14 1,-11 14 0,12-14 0,-12 14 0,17-16 0,-9 9 0,1-1 0,-9 8 0,14-15 0,-14 15 0,13-12 0,-13 12-1,11-11 1,-11 11 0,10-12 0,-10 12 0,12-13 0,-12 13 0,10-15 0,-10 15 0,10-11 0,-10 11 0,8-11 0,-8 11 0,0 0 0,10-8 0,-10 8 0,0 0 0,13-8 0,-13 8 0,10-9 0,-10 9 0,10-6 0,-10 6 0,10-10 0,-10 10 0,0 0 0,10-12 0,-10 12 0,0 0 0,12-14 0,-12 14 0,0 0 0,10-13 0,-10 13 0,0 0 0,9-10-1,-9 10 1,0 0 0,0 0 0,8-13 0,-8 13 0,0 0-1,0 0 1,9-8 0,-9 8 0,0 0-1,0 0 1,8-6 0,-8 6 0,0 0 0,0 0 0,0 0 0,0 0 0,9-8 0,-9 8 0,0 0 0,0 0 0,9-10-1,-9 10 1,0 0 0,0 0 0,0 0-1,10-12 1,-10 12 0,0 0 0,0 0 0,9-11 0,-9 11 0,0 0 0,0 0 0,9-10 0,-9 10 0,0 0 0,0 0 0,0 0 1,0 0-1,0 0 0,8-12 0,-8 12 0,0 0 0,10-11 0,-10 11 0,0 0 0,9-9 0,-9 9 0,0 0 0,0 0 0,0 0 0,0 0 0,0 0 1,0 0-1,10-8 0,-10 8 1,0 0-1,0 0 0,9-10 0,-9 10 0,0 0 0,9-8 0,-9 8 0,0 0 1,0 0-1,7-12 1,-7 12-1,0 0 0,0 0 0,0 0 0,5-10 0,-5 10 0,0 0 0,0 0 0,0 0 0,0 0 0,0 0 0,0 0 0,0 0 0,0 0-1,0 0 0,0 0-11,0 12-22,0-12 0</inkml:trace>
  <inkml:trace contextRef="#ctx0" brushRef="#br0" timeOffset="45051.5768">10503 16055 12,'0'0'31,"-4"-16"-9,4 16-5,0 0-4,0 0-5,-6-10-3,6 10-2,0 0-2,0 0-2,-1 11-2,1-11-3,4 23-7,-4-23-19,0 21 1</inkml:trace>
  <inkml:trace contextRef="#ctx0" brushRef="#br0" timeOffset="45236.5873">10511 16164 1,'0'0'27,"0"0"-10,0 0-5,2 12-7,-2-12-8,2 14-13,1 0-11</inkml:trace>
  <inkml:trace contextRef="#ctx0" brushRef="#br0" timeOffset="46974.6868">10323 14761 26,'0'0'27,"5"-10"-7,-5 10-3,0 0-4,-4-13-4,4 13-3,0 0-2,1 12-1,-1-12-2,1 18 0,0-4 0,0 5-1,0 1 0,1 6 0,0 1 0,0 5 1,1 3-2,1 3 2,1 5-2,0 1 1,0 2 0,2 0 0,0-2 0,-1 0 0,1-5 0,0-3 0,-1-6 1,-1-1-1,0-5 0,-1-2 0,0-4 1,-1-2-2,-1-3 2,-1-2-2,-1-11 2,1 14-2,-1-14 2,0 0-2,0 0 1,0 0-1,0 0 0,0 0 0,-1 13-2,1-13-2,0 0-5,0 0-23,0 0-1,0 0 0</inkml:trace>
  <inkml:trace contextRef="#ctx0" brushRef="#br0" timeOffset="47622.7238">10319 14839 18,'-12'0'28,"12"0"1,0 0-18,0 0-6,0 0-1,-11 3-1,11-3-1,-5 21-1,0-5 1,-2 3-1,1 4-1,0 0 0,1 0-1,1 0-1,0-5 0,4-2 1,0-16-1,3 13 1,-3-13 0,10-14 1,-3-3 0,1-5 1,2-5 1,-1-4 0,2 3 1,-4-5 0,4 8 0,-4-1 1,2 8-1,-6 1 0,3 6 0,-6 11-1,7-13 0,-7 13-1,0 0 0,11 2 0,-11-2 0,9 13-1,-9-13 0,16 20 1,-7-7-1,1 0 0,1 2 0,0 2-2,-1-3-4,9 7-26,-8-9-2,0 3 0</inkml:trace>
  <inkml:trace contextRef="#ctx0" brushRef="#br0" timeOffset="48112.7518">10671 14653 10,'-14'0'31,"14"0"1,-16 5-1,16-5-22,-16 15-5,8-2-2,-2 0 0,1 2-3,2 1 2,0 0-2,3-1 1,3-1-1,2-2 1,-1-12 1,16 16-1,-3-11 0,2 0 0,17 5 0,-17-6 0,-2 2 1,-4 1-1,-9-7 1,7 19 0,-11-7 0,-3 0 0,-3-1-1,-1-1 0,0 2-1,0-6-4,4 9-7,-4-10-21,11-5 0,-12 13 0</inkml:trace>
  <inkml:trace contextRef="#ctx0" brushRef="#br0" timeOffset="48483.773">10753 14855 19,'0'0'34,"0"0"0,10-20-1,-10 20-27,11-18-2,-3 6-2,-1-5 0,7-23-1,-8 19 0,-4 0-1,-2 1 0,-2 4 0,0 3 0,2 13-2,-11-7 1,3 11 0,-1 5 0,1 5 1,-1 4-1,1 0 1,1 3-1,1 0 2,5-2-2,2 0 2,4-3-2,3-5 2,4 0-2,5-4-1,-1-6-2,7 3-5,-7-9-20,6 1-5,-5-4 2</inkml:trace>
  <inkml:trace contextRef="#ctx0" brushRef="#br0" timeOffset="48923.7982">10908 14643 34,'-12'-18'33,"12"18"3,-10-13-12,10 13-16,0 0-3,0 0-2,7 10-2,-7-10-1,13 22 0,-2-5 0,0 3 0,-1 0-1,1 1 1,-1-1-2,-1-2 2,-1-3-2,-2-2 2,-6-13-1,6 10 0,-6-10 1,2-11 0,-3-4 1,0-5-1,-1-4 0,0-1 0,0-2 1,1 2-1,-1 2 0,2 7 0,0 3 0,0 13 0,0 0 0,0 0 0,11 0 0,-11 0 1,12 19-1,-5-6-1,0 2 1,3 4-3,-3-3-4,4 8-10,-4-10-18,4 0 1,-11-14-1</inkml:trace>
  <inkml:trace contextRef="#ctx0" brushRef="#br0" timeOffset="49410.8262">11152 14586 19,'4'-15'33,"-5"-2"0,1 17-7,-4-22-15,4 22-4,0 0-2,-12-1-2,2 8-2,1 4 0,0 4-1,1 1 0,2 3 0,1-1-1,3 0-1,3-5 1,4-1 0,-5-12-1,20 7 1,-8-11 0,2-4 0,-1-4 0,0-4 1,-2-4-1,-4-3 1,-1-7-1,-3-2-1,-3-10 0,0 2 0,-6-5-1,3 2 1,-4 0-1,-1 8 2,-2 5 0,0 8 1,0 10 0,-1 9 1,11 3 0,-12 15 1,11 1 0,1 5-1,5 4 1,3 2 0,4 5 0,0-1-1,4 2 1,-2 0-2,3 1 1,-4-3 0,2 1-2,-3-2-2,-3-10-11,3 5-18,-3-9-1,2-2 1</inkml:trace>
  <inkml:trace contextRef="#ctx0" brushRef="#br0" timeOffset="49843.8509">11316 14202 0,'-4'-11'29,"4"11"0,0 0 2,10-11-22,-10 11-4,14-7-2,-14 7-1,18-1 0,-9 5-1,0 5 0,-3 4 0,0 4 0,-3 4-1,-1 3 1,-2 3-1,-1 5 1,-1-2-1,1 1 0,0-5 0,1-3 0,2-1 0,2-6 1,1-5-1,-5-11 0,16 7 1,-4-11-1,0-3-1,0-5-3,3 5-7,-7-9-20,1 2 0,-6-4 0</inkml:trace>
  <inkml:trace contextRef="#ctx0" brushRef="#br0" timeOffset="50014.8607">11335 14413 19,'0'0'32,"0"0"2,13-27-9,1 16-18,1-5-6,-1-4-11,5 5-22,-1-2 1,-1 4-1</inkml:trace>
  <inkml:trace contextRef="#ctx0" brushRef="#br0" timeOffset="50370.8811">11550 14277 0,'0'0'33,"14"-9"1,-4 4 0,-8-7-18,11 9-6,-13 3-3,12-9-3,-12 9-1,9 6-2,-7 4-1,-2 8 1,-2 2-1,0 7 0,-2 0 0,0 3-1,0-1 1,0-5 0,1 0 0,2-7 0,3-7-1,-2-10 2,10 6-1,0-11 0,2-4-1,0-5-1,4 3-4,-8-12-17,5 10-11,-6-5 0,-7 18-1</inkml:trace>
  <inkml:trace contextRef="#ctx0" brushRef="#br0" timeOffset="50779.9045">11241 14090 12,'-7'-15'32,"7"15"1,0 0 0,-12-7-24,13 20-3,-4 2-2,2 12-2,-3 6-1,2 12 0,-1 7 0,3 4-1,1 3 0,4-1 1,3-4-2,4-4-1,8-5-2,0-17-3,16 4-17,-7-20-11,7-2 3</inkml:trace>
  <inkml:trace contextRef="#ctx0" brushRef="#br0" timeOffset="51058.9203">11666 13907 28,'9'3'35,"-1"-1"-1,6 6 0,-4-1-27,8 13-2,-2 5-2,1 13-2,-3 10-2,-2 12-2,-1 21-7,-9 3-25,0 10-2,-10-1 0</inkml:trace>
  <inkml:trace contextRef="#ctx0" brushRef="#br0" timeOffset="52219.9868">10582 16094 6,'-5'-12'30,"5"12"-5,-9-20-9,9 20-4,0 0-4,0 0-3,-15-9 0,15 9-2,-12 6-1,12-6 0,-14 15-2,14-15 0,-13 19 0,13-19 0,-3 19 0,3-19 0,2 21 0,-2-21 0,7 16 0,-7-16-1,12 16 1,-12-16 0,14 0 0,-5-5 1,0-4-1,-9 9 1,12-22-1,-6 9 2,-5-2-1,-1 15 0,-3-13 0,3 13-1,-17-4 1,8 8 0,-1 1-1,1 2 0,9-7-1,-13 23 1,10-8 0,4-2 0,5 1-1,2-1 1,0-4-1,3-1 1,-1-1 1,-1-7-1,0-6 0,-9 6 0,11-16-1,-11 2-6,0 14-26,2-21-1,-4 11 1</inkml:trace>
  <inkml:trace contextRef="#ctx0" brushRef="#br0" timeOffset="52755.0173">10691 16325 6,'0'0'30,"3"-14"0,-3 14-19,7-11-5,-7 11-1,10-7-2,-10 7-2,13 0-1,-13 0 1,12 4-1,-12-4 1,11 13 0,-11-13 0,5 22 0,-7-7 0,-1 2 1,-4 3-1,2 2 0,-4 1-1,0-1 1,2-3-2,1 0 1,3-5 0,2-3 1,1-11-1,0 0 0,17 0 1,-5-8-2,1 1-1,1-8-4,7 8-23,-6-5-2,-1 1-2</inkml:trace>
  <inkml:trace contextRef="#ctx0" brushRef="#br0" timeOffset="52957.0289">10684 16392 32,'0'0'32,"0"0"1,20-12-28,-9 7-4,2-3-7,8 3-27,-6-1 1</inkml:trace>
  <inkml:trace contextRef="#ctx0" brushRef="#br0" timeOffset="53287.0479">10935 16317 27,'11'3'30,"-11"-3"-18,0 0-6,6 21-1,-6-21 0,-5 21-2,-1-8 0,2 1 0,-1-2-2,1 2 1,0-2-1,1-1 1,3-11 0,-3 19 1,3-19 0,-1 12 0,1-12 1,0 0 0,10 8-1,-1-7 0,4-4-2,3-2-1,6 5-7,-4-9-27,10-2-3,0-8 1</inkml:trace>
  <inkml:trace contextRef="#ctx0" brushRef="#br0" timeOffset="59255.3892">14044 11135 4,'-42'59'4,"3"3"-1,8 5-2,4 2 1,8-3-1,11-2-1,7-3 1,8-3 0,11-4 0,5-4 0,5-8 0,7-1 0,3-3 0,5-5 0,3 1-1,7-4 1,4-7 0,8-7-1,7-6 1,7-6 0,4-9 0,5-4 0,3-11 0,3-5-1,1-7 0,1-3 0,-6-4 0,-3-4 0,-4-1 0,-3-4-1,-5 0 1,-5-7 1,-8 1-2,-6-2 1,-5-1 1,-6-2-1,-9-2 1,-8-1-2,-7-5 0,-14 5-1,-9-5 1,-13-2 0,-9-2-1,-8-1 1,-10 4-1,-7 3 2,-7 10 0,-6 4-1,-9 10 1,-9 7 0,-7 9-1,-6 9 1,-5 4 0,-8 6 0,-5 5 0,-4 8 1,3 6 0,5 7-1,3 15 1,1 10-1,5 16-1,4 13-3</inkml:trace>
  <inkml:trace contextRef="#ctx1" brushRef="#br0">0 17424,'0'0,"0"0,0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80846.6242">10599 16307 26,'0'0'30,"0"0"-13,0 0-5,0 0-5,0 0-2,0 0-4,0 0-2,0 0-11,5 17-19,-5-17-1</inkml:trace>
  <inkml:trace contextRef="#ctx0" brushRef="#br0" timeOffset="81034.6349">10636 16528 2,'-3'21'28,"-1"-5"-1,1-2-21,5 5-4,1-2-2,1 0-3,5 6-5,-6-2-10,2-3-10</inkml:trace>
  <inkml:trace contextRef="#ctx0" brushRef="#br0" timeOffset="81188.6437">10684 17049 9,'3'13'18,"0"1"-7,-2 1-6,2 3-17,-4-2-11</inkml:trace>
  <inkml:trace contextRef="#ctx0" brushRef="#br0" timeOffset="82303.7074">10801 17479 14,'0'0'27,"0"0"-14,-4-13-2,4 13-1,0 0-2,3-12 0,-3 12-2,0 0 0,-3-15-2,3 15 1,2-10-2,-2 10 1,4-11-1,-4 11 0,6-11-1,-6 11 0,12-13 0,-3 3 0,2-3-1,1-1 0,2-1 0,2 0 0,2-1 0,-1-5-1,1-2 0,0 1-2,0-1 0,-1 0 0,1 0-1,-2-1 2,-1 1-2,-1 3 1,-1 4 0,-3 2 2,0 0 0,0 4-1,-3 0 1,-7 10 0,14-16 0,-14 16-1,10-12 0,-10 12 0,9-6-1,-9 6-2,0 0-6,4 12-26,-4-12 2</inkml:trace>
  <inkml:trace contextRef="#ctx0" brushRef="#br0" timeOffset="82963.7453">11213 16708 10,'-3'-13'35,"3"2"-1,-5-11-17,7 11-6,-8-5-2,6 16-3,-3-17-1,3 17-2,0 0 0,0 0-1,0 0-1,0 0 0,-9 20 0,8-3-1,0 7 0,0 7 0,1 8-1,0 6 1,1 6 0,0 3 0,2 4 1,-1 3 0,1-3 1,0-1-1,1-7 1,-1-5-1,0-5 1,-1-7 0,1-8-2,-1-8-1,1-3 0,-3-14 0,4 12-5,-4-12-14,-3-14-18,1-2 1,2-8-1</inkml:trace>
  <inkml:trace contextRef="#ctx0" brushRef="#br0" timeOffset="83551.7789">11212 16598 20,'-2'-15'34,"-2"-1"2,4 16-22,-9-19-5,9 19-3,-13 3-2,6 11-1,-5 2-2,2 8 0,-1 4-1,-1 1 1,3 1-2,-1-3 1,4-3 0,2-7 0,2-3-1,1-4 1,1-10 0,0 0 1,0 0-1,9-15 1,-4 1-1,4-2 1,-1-4 0,3 0 0,1-3-1,0 1 1,0 0-1,-1 5 1,1-1-1,-3 4 1,-2 3 0,2 4-1,0 4 0,1 3 1,1 4-1,0 3 0,2 5 0,2 1-1,2 7-2,-4-7-9,6 7-26,-4-6 1,1-2-1</inkml:trace>
  <inkml:trace contextRef="#ctx0" brushRef="#br0" timeOffset="84448.8302">11237 18219 22,'0'0'35,"0"0"2,13-74-20,-13 74-8,-7-79-3,7 79-2,-8-84 0,8 84-2,-15-75-2,15 75 1,-23-51 1,23 51 0,0 0-1,-48 0-1,48 0 0,-31 52 1,31-52 0,-19 88 0,16-36-2,4 2 2,3 4-1,6 1 1,2 3 0,1 2 0,1 4 0,0 4 0,0 2-1,-1-4-1,0-4 1,-5-4 0,3-4-1,-5-11-7,-6-47-11,21 66-19,-21-66 2,0 0-2</inkml:trace>
  <inkml:trace contextRef="#ctx0" brushRef="#br0" timeOffset="84628.8404">11147 18705 6,'0'0'36,"2"-46"0,-2 46-1,19-55-24,-19 55-8,33-65-4,-33 65-8,45-56-17,-45 56-10,51-66 1</inkml:trace>
  <inkml:trace contextRef="#ctx0" brushRef="#br0" timeOffset="84985.8609">11396 18299 3,'0'0'35,"13"-49"-1,-13 49-9,0 0-14,0 0-3,0 0-4,0 0 0,-44 69-2,44-69-1,-21 76 0,21-76 0,-16 81 0,16-81-2,1 63-1,-1-63 0,0 0 0,0 0-1,49-3 1,-49 3 1,30-49 0,-30 49 2,20-59 2,-20 59-1,4-55 2,-4 55 0,0 0-2,-6-52 2,6 52-2,0 0 0,0 0-1,0 0 1,0 0-2,0 0 0,0 0-1,0 0-1,0 0-2,35 64-12,-35-64-22,0 0 1,36 53-1</inkml:trace>
  <inkml:trace contextRef="#ctx0" brushRef="#br0" timeOffset="85183.8723">11590 18174 5,'0'0'36,"0"0"0,0 0 3,0 0-28,0 0-5,0 0-2,-11 60-2,11-60-1,5 71-1,-5-71-1,10 62-6,-10-62-23,0 0-8,0 0 1</inkml:trace>
  <inkml:trace contextRef="#ctx0" brushRef="#br0" timeOffset="85318.88">11547 17953 9,'-45'-45'33,"45"45"-4,0 0-24,0 0-36,0 0-3</inkml:trace>
  <inkml:trace contextRef="#ctx0" brushRef="#br0" timeOffset="85553.8934">11616 17520 30,'-2'-18'38,"4"5"1,-2 13-1,0 0-33,0 0-3,12 54 1,-7-5-1,4 16-2,1 16 0,2 8-1,3 7-2,-4-1-6,10 1-30,-3-9-4,1-16 3</inkml:trace>
  <inkml:trace contextRef="#ctx0" brushRef="#br0" timeOffset="109172.2443">11108 17216 1,'0'0'4,"0"0"-1,0 0 0,0 0-1,0 0 0,0 0 1,0 0 3,0 0 0,-9 0 3,9 0-1,-9 2 1,9-2 0,-9 1-1,9-1-1,0 0 0,-10-5-3,10 5-1,0 0-1,0 0 0,0 0-1,0 0 0,0 0-1,0 0 0,0 0 1,0 0 0,0 0 0,0 0 0,-1-12 0,1 12 0,0 0 0,1-12 0,-1 12 0,2-13-1,-2 13-2,5-16 1,-2 6-1,2-1 2,0-1-3,1-2 2,1 2-2,0 1 3,2-1 0,-3 1 0,3 3 0,0-2 0,1 0 1,-1 1-1,0-3 0,2 0 0,0-3 0,4 1 0,-3-2 0,2-4 0,-1 2 0,1-1 0,-1 2 1,0 0-1,-1 0 0,1 1 0,-1 0 0,0 2 1,0 2-1,1-2 0,-1 0 1,0 0-1,0 1 0,0 0 0,0-1 1,1 0-1,0-1 0,0-1 0,4-2 0,-2-1 0,2-1 0,-1-1 0,1 1 0,-3 1 0,1 1 1,-3-1-1,0 3 1,0 0-1,-1 0 0,-1 0 0,2 0 0,0-2 0,0-2 1,3 0-1,0-1 0,1 0 1,1 0-2,-1 0 2,0 0-2,-1 1 2,-1 3-2,-1-2 2,-2 0-2,-1 2 1,0 0 1,0-2-1,0 1 0,2-2 0,1-2 1,1 4-1,0-3 1,3 1-1,-2 0 0,2 0 0,0 1 1,-1 2-1,-3 1 0,-1 0 0,0 1 0,1-2 0,-2 2 0,1-2 0,0 1 1,-1-1-1,3 1 0,0-1 0,0-2 0,0 1 0,0-1 0,0 0 0,1-1 0,-1 2 0,0-3 0,0 4 0,-1 0 0,-1 2 0,-1 3 0,-1-1 0,0 1 0,0 0-1,-1 0 1,1 0 0,1-2 1,-1-2-1,2-2 0,1 1 1,1-1-1,0 0 2,0 1-2,-1 1 1,0 0-2,-1 2 1,-2 1 0,1-1 0,-2 0 0,2 1 0,0-3 0,0-2 0,2 0 0,-1-3 0,3-1 0,0-1 0,2-1 1,0-2-1,0 0 0,2 1 0,2-2 0,1-1 0,2 1 0,1-2 0,2 1-2,-1-3-7,3 5-24,-2-4 1,-1 3-1</inkml:trace>
  <inkml:trace contextRef="#ctx0" brushRef="#br0" timeOffset="140421.0315">21573 13586 5,'4'-10'31,"-3"-2"-1,-1-5-7,0 17-10,1-23-5,-1 23-3,0-19 0,0 19-3,-4-12 1,4 12-2,-10 6 1,-1 4-2,-3 9 1,-5 6-1,-3 8 0,-5 8 0,-3 4 0,0 3 1,-1 1-1,3-1 1,3-1 0,4-3-2,4-4 2,3-3-2,5-5 1,5-3 0,2-2-1,1-2 0,0-4 1,0 0 0,1-2 0,-2 0 0,-1 2 0,-2-5-1,-1 0-1,-2-4-1,3-2-3,-6-10-7,11 0-19,-9-8-1,6-5 1</inkml:trace>
  <inkml:trace contextRef="#ctx0" brushRef="#br0" timeOffset="140791.0528">21164 14028 25,'-6'-14'31,"0"2"3,6 12-17,-14-21-6,14 21-3,-11-11-3,11 11 0,-9 0-3,9 0 0,-8 14-1,5-3-1,1 0 1,2 5-2,0 0 2,2 4-2,1-2 2,2 3 0,-1-1-1,2 1 1,1-4 0,3-1 1,0-3-1,3-3 1,2-8-1,2-4 1,4-6-1,4-5 1,2-4-1,2-3 0,3-1-1,0-4 0,0 5-2,-2-5-3,6 13-28,-8-7-4,1 5-1,-4-2 1</inkml:trace>
  <inkml:trace contextRef="#ctx0" brushRef="#br0" timeOffset="157682.0189">9554 16518 4</inkml:trace>
  <inkml:trace contextRef="#ctx0" brushRef="#br0" timeOffset="158045.0397">9622 16803 3,'0'0'11,"-3"10"-7,3-10-6,0 0-6</inkml:trace>
  <inkml:trace contextRef="#ctx0" brushRef="#br0" timeOffset="158469.0639">9600 16402 20,'0'0'14,"0"0"-6,0 0-4,0 0-1,-8 10-1,8-10-1,0 22-2,-1-11-1,3 7-3,-4-1-9,0-2-10</inkml:trace>
  <inkml:trace contextRef="#ctx0" brushRef="#br0" timeOffset="158667.0753">9606 16544 7,'0'0'26,"0"0"-8,-10 8-10,10-8-4,1 12-3,-1-12-1,2 16-2,-2-16-1,6 20-1,-6-20-5,6 17-10,-1-4-6</inkml:trace>
  <inkml:trace contextRef="#ctx0" brushRef="#br0" timeOffset="158817.0838">9615 16726 0,'0'0'15,"-2"14"-26</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40:12.5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1F497D"/>
    </inkml:brush>
  </inkml:definitions>
  <inkml:trace contextRef="#ctx0" brushRef="#br0">1610 1212 77,'0'0'37,"0"0"-1,0 0 1,-12-46-27,12 46-2,0 0-3,0 0-1,0 0-1,0 0-1,0 0-2,28 53 1,-25-21 0,2 12 0,0 7-1,0 4 0,-2 3-1,1 1 1,1-3 0,-1-1 0,0-5-1,-1-7 2,-1-8-2,2-3 1,-1-6 0,-1-5 0,-1-5 0,0-6 0,-1-10 0,-1 11-2,1-11-1,0 0-6,0 0-27,-9-1-3,9 1 2,0 0-2</inkml:trace>
  <inkml:trace contextRef="#ctx0" brushRef="#br0" timeOffset="513.0293">1899 1580 74,'-4'-11'38,"4"11"-2,-7-15-1,7 15-26,0 0-2,0 0-3,0 0-3,0 0-1,9 19-1,-4-8 0,-2 3 1,3 2 0,1 2-1,1-2 1,-4 1 0,0-1 0,-2 2 0,2-1 1,-1 0-2,-1 2 2,0-3-2,0 0 2,0-1-2,0-2 2,-1-3-1,-1-10 1,0 0-1,0 0 1,0 0 0,0 0-1,-1-15 1,1 3-1,-1 0 1,0-2-2,0 0 1,-2 3-1,3 11-1,-4-18-1,4 18-2,-10-10-2,10 10-25,0 0-4,0 0 1,-5-12-2</inkml:trace>
  <inkml:trace contextRef="#ctx0" brushRef="#br1" timeOffset="5035.2879">2040 1642 30,'1'-11'31,"-3"-2"1,2-1 0,0 4-12,-2-6-6,10 1-3,-5-3-4,8 0-1,-2-2-2,3 1-1,0-2 0,0 2 0,1 4-2,1 6 0,1 7 0,-2 5-1,1 8 0,-1 6 1,0 7-1,2 4 0,-4 3 0,1 1 1,-3-1-1,2-2 0,-2-5 1,0-2-1,-1-3 0,-1-2 0,-1-4 0,-1-3 0,-5-10-1,8 16 0,-8-16-4,0 0-8,6 16-22,-6-16 0,0 0-1,0 0 0</inkml:trace>
  <inkml:trace contextRef="#ctx0" brushRef="#br1" timeOffset="5572.3187">2417 1430 82,'-5'-12'39,"5"12"-2,-8-19 1,8 19-28,0 0-2,0 0-3,0 0-2,0 0-1,10 12-1,-1 5 0,3 5-1,1 4 0,4 4-1,4 2 1,0 2-2,-2-3 1,0-1 0,-4-6 0,-1-3-1,-4-5 2,-1-6-1,-9-10 2,0 0 0,10-8 0,-8-10 0,2-8 1,-1-7-1,1-4 0,1-7 0,-5 44 0,5-79 0,-5 79-2,3-59-1,-3 59-5,0 0-17,2-39-15,-2 39 0,1 19-1,4-7-1</inkml:trace>
  <inkml:trace contextRef="#ctx0" brushRef="#br1" timeOffset="6159.3522">3407 1289 76,'5'-53'39,"-5"53"-1,0 0 2,0 0-28,3-47-3,-3 47-4,0 0-2,0 0-2,0 0-2,0 0-4,0 0-5,18 46-15,-16-21-12,5 5-1,-4 4 0,3-1 0</inkml:trace>
  <inkml:trace contextRef="#ctx0" brushRef="#br1" timeOffset="6314.3611">3439 1587 87,'0'0'36,"-9"7"0,9-7 0,0 0-30,0 0-4,0 0-11,0 0-27,10 0 0,2 2-1,0-3-2</inkml:trace>
  <inkml:trace contextRef="#ctx0" brushRef="#br1" timeOffset="10911.6241">4498 889 74,'0'0'37,"0"0"-2,0 0-1,0 0-22,50-24-3,-50 24-3,0 0-1,21-55-2,-21 55 0,0 0-2,7-60 1,-7 60-1,0 0-1,0 0 0,-47-42 1,47 42-1,-50 9 0,50-9-1,-64 27 1,64-27 0,-66 42 0,66-42-1,-60 49-1,60-49 1,-44 53 1,44-53-1,-26 48 0,26-48 0,0 0 1,-5 59 1,5-59 0,0 0 0,0 0-1,55 46 1,-55-46 0,56 13 0,-56-13 0,64 13 0,-64-13 0,61 12-1,-61-12 1,46 21-2,-46-21 2,0 0-1,32 50 0,-32-50-1,0 0 1,5 68 0,-5-68-1,-7 53 0,0-26 1,-2-1-1,-2 0 1,-1 1-1,-1-4 1,0-2-1,-1-3 2,1-3-1,-1-2 0,0-2 0,-3-4 0,1-6 0,-2-3-1,-3-3 2,0-3-1,-2-3 0,1-1-1,1 0 2,2-2-1,3 2 0,3 3 0,4 2 0,9 7 0,-8-15 0,8 15 0,6-11 1,-6 11-1,14-6 0,-14 6 0,17-1 1,-8 8-1,-9-7 0,15 25 0,-11-7-2,0 4 2,-2 3 0,0-1 0,-1-1 0,-1-5 0,0 0 0,0-6-1,0-12 2,0 0-1,0 0 0,0 0 1,5-24-1,-2 4 0,0-1 1,-1-3 0,0 3-1,0 2-1,0 8 0,-2 11-3,0 0-9,0 0-24,15 2-1,-15-2 1,22 1-3</inkml:trace>
  <inkml:trace contextRef="#ctx0" brushRef="#br1" timeOffset="11289.6457">4591 705 78,'0'0'35,"0"0"-1,0 0 1,0 0-22,0 0-5,0 0-5,0 0 0,0 0-2,0 0-1,0 0 0,0 0 0,0 0 0,0 0 1,0 0-2,0 0-2,0 0-13,0 0-20,0 0 1,0 0-3,0 0 2</inkml:trace>
  <inkml:trace contextRef="#ctx0" brushRef="#br1" timeOffset="12027.6878">5320 700 59,'0'0'34,"0"0"0,0 0 0,54-35-18,-54 35-3,0 0-6,0 0-2,0 0-1,0 0-2,0 0-1,-55-9-1,55 9 1,-51 22-1,51-22 0,-61 36 0,61-36 1,-64 47-2,64-47 1,-59 58 0,59-58 0,-48 60 0,48-60 1,-31 63-2,31-63 2,-9 58 0,9-58-2,15 48 2,-15-48 0,48 35 0,-48-35-1,81 16 1,-31-15-1,1-2 1,0-4 0,-3 0 0,-5-4-1,-43 9 1,62-11 0,-62 11-1,0 0-3,0 0 0,0 0-4,41-9-24,-41 9-7,0 0 2,0 0-2</inkml:trace>
  <inkml:trace contextRef="#ctx0" brushRef="#br1" timeOffset="12320.7047">5009 1481 88,'0'0'35,"0"0"1,14-13-1,3 6-30,11 1-1,2-2-1,6-1-2,2-1 0,3 2-1,-2-1 0,-2 3-1,-4-1 1,-6 0-2,-4 2-1,-23 5-4,0 0-27,46-17-1,-46 17 0,0 0-1</inkml:trace>
  <inkml:trace contextRef="#ctx0" brushRef="#br1" timeOffset="13152.7522">6155 684 70,'0'0'37,"6"-47"-2,-6 47 2,0 0-22,-13-54-6,13 54-3,0 0-1,0 0-2,-55-11-1,55 11 1,-51 25-2,51-25 0,-62 46 0,62-46 0,-63 64-1,63-64 0,-53 83 1,36-35-1,5 2 1,7 1-2,5-1 0,8 1 1,8-2 0,-16-49 0,50 80-1,-50-80 1,68 50 0,-28-37 1,3-10-1,1-11 0,-1-11 0,0-9-1,-4-9 1,-4-11 0,-4-3 0,-7-6 0,-7-2 0,-10 3 0,-7 2 0,-9 7 1,9 47-1,-47-70 1,47 70-1,-70-31 0,31 29 1,0 9-1,39-7 0,-69 30 0,69-30 0,-42 48 1,42-48-2,-13 55 1,13-55 0,15 60 0,-15-60 0,37 61 0,-37-61 0,55 63-1,-55-63 1,67 67 0,-67-67 0,69 68-1,-69-68 1,58 68-2,-58-68 1,42 65 2,-31-31-1,-5 0 0,-6 0-1,-4 0 2,-5-1-1,-5-1 2,-3-3-3,-4-1 2,-2-7-1,-1-3 0,-1-6-1,1-3 2,2-4-2,3-4 1,3-1-1,3-4-3,13 4-10,-17-8-24,17 8-1,-8-13 0,8 13-2</inkml:trace>
  <inkml:trace contextRef="#ctx0" brushRef="#br1" timeOffset="18013.0301">3149 2569 25,'2'-18'30,"-1"6"1,0 0 1,-3-9-12,2 21-5,2-26-5,-2 26-1,2-16-3,-2 16-1,0-11-1,0 11-1,0 0 0,0 0 0,0 0-1,0 0 0,0 0 0,0 0-2,0 0 2,0 0-1,0 0-1,0 0 1,0 0 0,0 0-1,0 0 0,0 0 0,0 0 0,0 0 0,0 0 0,0 0 0,0 0 0,0 0-1,0 0 1,0 0 0,0 0 0,0 0 0,0 0 0,0 0 0,0 0 1,0 0-1,0 0 0,0 0 1,0 0-1,0 0 0,0 0 0,0 0 0,0 0 0,0 0 0,0 0 1,0 0-1,0 0 1,0 0-1,0 0 0,0 0 1,0 0-1,0 0 0,0 0 0,0 0-1,1 17 1,1-5 0,0 1-1,-1 5 1,2 1-1,-1 4 1,2 3-1,0 1 1,2 2 0,-1-1 0,1 2 0,1 0 0,1-1 0,1-3 1,0 0-2,0-2 3,-1-3-3,0-1 3,0 0-3,-1-4 2,-1-1-1,-1-1 1,0-4-1,-5-10 0,7 14 1,-7-14-1,0 0 0,0 0 1,4-16-1,-4 1 1,0-5-1,2-3-1,0-4 2,1-7-2,1-3 1,1-3-1,0-8 2,2-2-2,-1-1 1,0 0 0,0 4 1,-1 3-1,0 6 1,-2 6-1,0 10 0,-2 7 0,0 5 0,-1 10-1,0 0-1,-1-12 0,1 12-3,0 0-2,0 26-11,0-26-19,-6 24 1,0-10-2,2 5 3</inkml:trace>
  <inkml:trace contextRef="#ctx0" brushRef="#br1" timeOffset="18385.0514">3142 2668 44,'-10'4'33,"10"-4"2,-14 3-2,14-3-10,0 0-14,9 3-3,0-7-4,8 3 0,2-4-1,6 3 0,4-3-1,4 0 0,-2-2 1,0 1-1,-1-1 1,-2 2-1,-5 0 0,-5 1 1,-5 0 0,-4 1 0,-9 3 0,10-5 0,-10 5-1,0 0-3,0 0-15,0 0-18,12-12 1,-9 2-2,5-1 0</inkml:trace>
  <inkml:trace contextRef="#ctx0" brushRef="#br1" timeOffset="19302.104">3685 2356 46,'0'0'31,"-5"-14"2,5 14-1,0 0-20,-1-10-2,1 10-2,0 0-3,0 0-1,0 0 0,0 0-2,0 0 0,0 0 0,9 12-1,-9-12 0,4 19 0,-2-5 0,0 2-1,-1 7 1,0 2-1,0 4 1,-1 3-1,1 1 1,-1 0-2,0 1 2,1-1-1,-1-4 0,1-2 0,0-1 0,0-2 0,1-1 1,0-1-1,2-2 1,2-2-1,0-3 2,2-1-3,1-4 3,-1-1-2,2-2 0,0-3 0,-1-2 1,0 0-1,-9-2-1,16-1 1,-16 1-1,16-8-1,-16 8 0,12-11-2,-12 11-2,13-12-3,-15-2-19,2 14-7,3-17-1,-3 17 3</inkml:trace>
  <inkml:trace contextRef="#ctx0" brushRef="#br1" timeOffset="19671.1251">3615 2682 51,'0'0'31,"-11"1"3,11-1-2,10-2-19,-10 2-3,24-14-4,-6 5-2,5 3-2,0-3 1,4 2-2,-3-1 0,0 2-1,-2 0 0,-3 4-1,-5 0 1,-2-2-1,-2 4-1,-10 0-1,12 2-5,-12-2-18,0 0-7,0 0-1,0 0 0</inkml:trace>
  <inkml:trace contextRef="#ctx0" brushRef="#br1" timeOffset="21197.2124">4020 2274 62,'0'0'33,"-7"-13"0,7 13-1,0 0-22,0 0-4,0 0-3,0 0-2,-10 1-1,10-1 0,-8 17 0,1-6 0,0 4-1,-1 2 1,1 3 0,-1 1-1,0 2 1,2 0-1,2 1 0,-1-2 1,2-1-1,0-4 1,1-4 1,2-13 0,-2 16-1,2-16-2,0 0-13,0 0-17,7-17 0,-5 4-2,2-4 0</inkml:trace>
  <inkml:trace contextRef="#ctx0" brushRef="#br1" timeOffset="21994.258">4650 2322 36,'0'0'31,"2"-12"0,-2 12 1,-7-18-16,7 18-3,0 0-2,-8-6-4,-2 3-2,10 3-2,-20 6 0,8 0-1,-4 3-1,-2 3 0,-2 3 0,1 2-1,-2 4 0,2 5 1,3 2-2,1 2 1,4 0 0,3 0 0,5-1 0,4-1 0,4-1 1,4-5-1,5-3 1,3-1 0,4-4 0,3-1-1,-2-2 1,1-2-1,-1-2-1,-3-4 0,-2 3-3,-17-6-6,21-2-23,-21 2-2,3-11 1,-3 11-1</inkml:trace>
  <inkml:trace contextRef="#ctx0" brushRef="#br1" timeOffset="22219.2708">4470 2540 64,'0'0'33,"-7"-11"1,7 11-1,9-5-22,-9 5-4,26-9-2,-5 3-3,4 6 0,3-2-1,4-2 0,0 3-1,-3-2 0,-1 2-2,-7-6-3,2 14-9,-11-13-20,-3 1 1,-9 5-3,7-13 2</inkml:trace>
  <inkml:trace contextRef="#ctx0" brushRef="#br1" timeOffset="28561.6336">5159 2373 65,'0'0'36,"-6"-14"-2,6 14 2,-8-15-23,8 15-4,0 0-4,0 0-1,4-11-1,-4 11 0,0 0-1,0 0 0,0 0 0,0 0 0,0 0-1,-10-4 1,10 4-1,0 0 0,-7-15 1,7 15-1,-1-13 0,1 13-1,5-15 0,-5 15 0,14-12 0,-2 10-1,0 1 1,1 3 0,2 4-1,-1 1 1,-1 2-1,0 3 1,-1 0-1,1-3 1,1-3 0,3-3 0,-3-6 0,4-6 1,-1-4-1,-2-5 1,-1-7 0,-1 1 1,-3 1-2,-4 1-1,1 6-3,-7 1-2,0 15-31,0 0-1,3 12 0,-12-2-2</inkml:trace>
  <inkml:trace contextRef="#ctx0" brushRef="#br1" timeOffset="28834.6491">5292 2336 79,'0'0'38,"-13"7"-1,13-7 1,0 0-28,0 0-2,-2 11-4,5 0-2,1 6-1,2 9 0,-1 6-1,1 7 0,-1 4 0,0 3 1,0 0-2,0-1 1,-1-4 0,-1-9 1,0-6-1,-1-6 1,-1-6-2,-1-14-2,5 14-6,-5-14-30,2-15 3,-2 0-3,6 0 1</inkml:trace>
  <inkml:trace contextRef="#ctx0" brushRef="#br1" timeOffset="29036.6608">5473 2672 91,'0'0'39,"0"0"-1,0 0 1,-9 0-32,9 0-3,0 0-3,0 0-2,10-2-5,-10 2-32,0 0 0,0 0 0,11-12-1</inkml:trace>
  <inkml:trace contextRef="#ctx0" brushRef="#br1" timeOffset="29632.6948">5772 2133 92,'-1'-14'38,"-4"-1"-2,5 15 2,0 0-31,0 0-2,-6 22-2,6-1-2,1 2 0,2 6-1,1 2 1,2 6-2,0 1 1,2 5-1,0-3 1,1 5 0,-3-2 0,2-1 0,-2-2-1,-1-3 1,-1-6 0,-1-6 1,-1-9-1,-2-16 0,0 0 1,0 0-1,4-16 0,-6-9 1,-1-6-1,-3-3 0,-2 0-1,-5 0 1,-3 5-1,-4 5 1,-3 11-1,-2 10 0,1 8 1,1 7 0,4 8-1,3 6 1,6 2 0,6 3 0,6 0 0,5-1 0,2 0 0,5-6 0,3 0-1,0-8 0,8 0-4,-6-16-12,11 6-21,-2-12 0,6-1 0,-4-13 0</inkml:trace>
  <inkml:trace contextRef="#ctx0" brushRef="#br1" timeOffset="29965.7139">6111 2444 74,'7'-14'37,"-6"-4"-2,2 6 2,-7-4-29,4 16-1,-7-15-3,7 15-1,-22 0-1,8 6 0,-3 3-1,-2 7 0,1 1-1,1 8 1,3 2 0,2 3-1,7 0 0,3 0 0,5-2-1,5-4 1,5-4-1,2-8 1,2-6 0,0-6-1,-1-8 2,-2-7-2,-3-8 1,-2-5 0,-4 1-1,-5-3-3,4 14-12,-7-8-22,1 6 2,-2 2-2,4 16 1</inkml:trace>
  <inkml:trace contextRef="#ctx0" brushRef="#br1" timeOffset="30680.7548">6232 2374 97,'0'0'38,"0"0"1,4-14-1,-4 14-33,0 0-2,4 15-2,-1-2-1,1 8 0,2 2 0,-1 6 1,2 1-2,-1 3 1,-1 0 0,0-3 0,-1-3 0,0-8 0,-1-4 0,-3-15 0,0 0 0,0 0 1,1-17-1,-2-3 1,1-9-1,-1-5 0,1 0 1,1-1-1,1 3 0,1 3-1,2 5 1,1 2 0,-1 9 0,4 3-1,0 2 1,1 3 0,1 4 0,1 3 0,-2 3 0,0 4-1,-2 4 1,-1 4 0,-1 4 0,-1 4 0,-1 2-1,-1-2 1,-1-1 0,0-3 1,2-6-1,-4-15 1,11 7-1,-5-20 1,0-4-1,0-6 0,1-3 1,0-4-1,-1 1 0,-2 2 0,0 9 0,0 2-1,-1 5 2,-3 11-2,0 0 1,0 0 0,11 5-1,-8 8 1,-2 2 0,2 8 0,0 3-1,0 3 1,0 1 0,1 2 0,1-3 0,0-1 1,1-5-1,2-8 1,3-8-1,2-8 1,4-12-2,0-9-1,5 2-8,-4-14-28,5 1-2,-4-9 1,2 3-2</inkml:trace>
  <inkml:trace contextRef="#ctx0" brushRef="#br1" timeOffset="32358.8508">8793 1962 56,'0'0'36,"0"0"-1,0 0 0,-11 2-24,11-2-1,0 0-3,0 0-3,0 0-1,0 0 0,0 0 0,3 10 0,-3-10 0,0 0 0,3-11-1,-3 11 0,10-23 0,-2 8-1,1-6 0,2-2-1,3-1 0,2-1 0,0 2 0,2 3 0,-3 3 0,-1 7-1,-1 5 1,-3 9-1,-2 7 1,-4 6-1,0 4 1,0 5-1,1 1 1,2-1 0,0-2 0,1-4 0,3-6 0,1-5 2,2-7-1,1-5 0,2-8 0,0-3 0,1-4 0,0-3 0,-2 0-2,-2 2-1,-2 4-1,-6 0-3,-6 15-11,0 0-22,-5 13 1,-9-2-1,0 7 2</inkml:trace>
  <inkml:trace contextRef="#ctx0" brushRef="#br1" timeOffset="32616.8655">9005 1965 75,'0'0'38,"-11"6"-2,11-6 3,-12 3-25,12-3-5,2 16-5,-1-4-1,-1 1-1,1 5 0,0 2-2,1 6 1,1 2 0,1-2-1,0-1 0,2-1 0,-1-3 0,1-3 0,-1-4 0,-5-14-1,7 15 0,-7-15 0,0 0-4,0 0-25,12-5-10,-7-10 1,8-2-2</inkml:trace>
  <inkml:trace contextRef="#ctx0" brushRef="#br1" timeOffset="33147.8958">9427 1701 78,'-8'-14'37,"8"14"-1,-12-15 1,12 15-29,-11-8-1,11 8-3,-9-2-2,9 2 0,-10 5-1,10-5 0,-15 17 0,5-1 1,-2 3-1,1 8 0,-3 2 0,1 4 1,0 3-1,2 4 0,3-1-1,3 1 1,3-2-1,4-3 0,3-3 0,6 3 0,3-5-1,5-2 0,2-4 0,2-3 0,0-4 0,-1-3 0,-2-2 1,-5-9-1,-2-1 1,-5-2 0,-8 0 0,0 0 0,0 0-1,0 0-2,0 0-5,-4-12-31,4 12 1,-2-15 0,4 4-2</inkml:trace>
  <inkml:trace contextRef="#ctx0" brushRef="#br1" timeOffset="33715.9284">9593 1684 87,'2'-12'38,"-2"12"-1,0 0 1,-2-13-31,2 13-3,0 0-1,0 0-2,6 11 0,-6-11 0,6 16-1,-3-3 1,-1 2-1,-1 6 1,-1 5-1,-1 2 1,-1 4-1,0 2 0,0 2 1,1 0-1,2-3 0,1-2 0,2-4 0,1-3 0,2-3 0,1-5 0,3-4 0,-1-3 0,2-3 0,1-4 1,0-2-2,2-4 0,1 0-2,-2-5-1,6 4-7,-12-9-27,8 4 0,-9-5 0,-1 2-1</inkml:trace>
  <inkml:trace contextRef="#ctx0" brushRef="#br1" timeOffset="33925.9404">9486 1949 75,'-13'4'39,"0"-2"-2,13-2 1,0 0-29,19-10-3,-3 6-2,9-1-2,5-1-1,3-1-2,5 2-1,-5-3-3,7 4-23,-10-3-10,1 0 2,-8-2-3</inkml:trace>
  <inkml:trace contextRef="#ctx0" brushRef="#br1" timeOffset="35224.0147">9832 1621 38,'0'0'30,"-11"-7"3,11 7 0,0 0-17,-8-3-3,8 3-2,0 0-4,0 0-1,0 0-1,0 0-2,0 0 1,0 0-1,0 0 0,0 0 0,0 0-1,0 0-1,0 0 1,0 0 0,0 0-1,0 0-1,0 0 1,-3-10 0,3 10-1,0 0 0,0 0 1,0 0-1,0 0 0,0 0 1,0 0-1,0 0 0,0 0 1,0 0-1,0 0 0,0 0 0,0 0-1,0 0 1,0 0 0,0 0 0,0 0 0,8-7 0,-8 7 0,0 0 1,0 0-1,0 0 1,0 0-1,0 0 1,0 0-1,9 1 0,-9-1 1,0 0-1,0 0 0,0 0 0,0 0 0,0 0 0,0 0 0,0 0 1,0 0-1,0 0 0,9-7 0,-9 7 0,0 0 0,0 0 0,0 0 0,0 0 1,0 0-1,0 0 0,9-5 1,-9 5-1,0 0 0,13 0 0,-13 0 0,9-1 1,-9 1-1,0 0 0,0 0 0,8 1 0,-8-1 1,0 0-1,0 0 1,0 0-1,0 0 0,0 0 1,0 0-1,0 0 0,0 0 0,0 0 0,0 0-1,0 0 2,0 0-2,-5 11 1,5-11 0,-6 11 0,6-11 0,-10 20 0,3-8-1,0 2 1,-2 0 0,-1 3 0,1-2-1,0 0 2,0 0-2,3-1 1,0-3 0,6-11 0,-7 15 0,7-15 0,0 0 0,0 0-1,0 0 0,0 0-2,0 0-14,7-21-22,0 9 0,-4-2-1,9 1-1</inkml:trace>
  <inkml:trace contextRef="#ctx0" brushRef="#br1" timeOffset="35839.0498">10103 1523 78,'0'0'38,"-8"-9"-1,8 9 2,0 0-28,0 0-3,0 0-2,0 0-2,0 0-1,0 0-1,0 0-1,9 9 0,2 5 0,1 3-1,2 4 0,2 7 0,2 6 0,-1 9-1,-1 4 0,-2 4 0,-4 2 1,-6-2-1,-3 0 1,-5-4-1,-5-7 1,-2-5-1,-2-7 2,-2-8-1,2-4 0,1-3 0,3-5 0,9-8 0,-14 6 0,14-6 0,-10-6-1,10 6-1,-5-11-3,5 11-33,3-15-1,-3 15 0,5-24 0</inkml:trace>
  <inkml:trace contextRef="#ctx0" brushRef="#br1" timeOffset="36754.1022">10923 1575 56,'13'-11'35,"-4"6"-1,-9 5 1,15-9-18,-15 9-4,0 0-4,8-15-3,-8 15-2,0 0-1,1-14 0,-1 14-1,-10-8-1,0 4 0,-2 2 0,-4 3 0,-1 3-1,-6 2 1,2 3-1,-1 2 0,-1 7 0,0 0 0,0 4 0,3 1 0,1 2 0,2 2-1,2 4 2,3-1-2,4 2 2,4-2-1,5 3 0,4-3 0,4 0 0,7-4 1,3-3-1,7-4 0,5-3 0,4-5 1,1-3-1,1-2 0,-2-2 0,-4-3 0,-5-2-1,-7-1 1,-6-1 0,-13 3-2,0 0 0,6-10-1,-6 10-3,-4-11-20,-6 3-13,10 8 2,-18-15-2,18 15 3</inkml:trace>
  <inkml:trace contextRef="#ctx0" brushRef="#br1" timeOffset="37047.1189">10683 1809 85,'-16'3'35,"16"-3"2,0 0-1,17-2-29,-3-2-1,9-1-3,5-1-2,5 1 0,4-2-1,-1 2 0,0-1 0,-4 3 0,-4 1 0,-5 0-1,-7 2 1,-4-1-1,-12 1-3,0 0-5,12-2-27,-12 2 0,0 0 0,0 0-3</inkml:trace>
  <inkml:trace contextRef="#ctx0" brushRef="#br1" timeOffset="38218.1858">11674 1327 58,'0'0'37,"41"-32"-3,-41 32 2,0 0-11,0 0-16,0 0-2,0 0-3,41-36 0,-41 36-1,0 0 0,0 0-2,0 0 0,0 0 0,-42-22 0,42 22-1,-44 1 0,44-1 0,-59 17-1,59-17 2,-65 27 0,34-7 0,1 6-1,2 3 0,4 2 1,2 2-1,5 2 1,4 1-1,4 1 0,5-5 0,3-1 0,6-3 0,4-4 1,8-2-1,7-3 1,6-5-1,3-1 1,0-2-1,-1-2 0,-1-2 0,-3 2-1,-5-1 1,-6 3-1,-7 1 1,-3 1 0,-2 4 0,-4 1-1,-1 2 1,-2 0 0,-2 1 0,-3 2 0,-2-2 0,-3-1 0,-2-1 0,-3-2 0,-2-2 0,-1-3 0,-2-3 0,0-5 0,-2 0 0,0-3-1,1-2 1,0-3 0,2 0 0,2-3 0,3 0 0,1 0 0,5-2 0,10 9 0,-10-18 0,10 18 0,-4-12 0,4 12 0,0-11 0,0 11 1,0 0-1,0 0 0,11 0 1,-11 0-1,10 9 0,-10-9 0,15 16 0,-15-16 1,16 19-1,-8-7 0,-2 0 1,-2 1-1,-1-1 0,1-2 0,-4-10 0,2 15 0,-2-15 1,0 0-1,0 0 1,0 0-1,1-20 0,-1 5 1,0-2-1,-3 0 0,2 0 0,-2 2-1,3 3-2,0 12-2,0 0-15,0 0-20,0 0 1,3-13-2,8 9 1</inkml:trace>
  <inkml:trace contextRef="#ctx0" brushRef="#br1" timeOffset="38822.2204">11797 1230 58,'0'0'36,"0"0"1,0 0 0,-11-48-16,11 48-8,0 0-4,0 0-4,0 0-1,0 0-1,0 0-2,0 0 0,0 0 0,0 0-1,2 55 1,-1-29-1,0 1 0,-1 1 0,0-1 0,-1-6 0,0-2 0,0-9 0,1-10 0,0 0 1,0 0-1,0 0 1,1-56 0,-1 56 0,0 0 0,-2-66-1,2 66 0,0 0 1,0 0-3,0 0 1,0 0-2,-16-7-6,7 29-29,5 5-2,-4 3 0,4 0-1</inkml:trace>
  <inkml:trace contextRef="#ctx0" brushRef="#br1" timeOffset="49177.8128">1989 4200 38,'0'-13'34,"0"0"2,0-3-1,0 16-22,1-31-2,5 16-3,-4-6-3,3 6-1,-5-2-1,0 17-2,-12-13 2,-2 19 0,-9 7-1,-4 9 0,-6 8-1,-4 7 0,-1 4 1,0 2 0,8-3-3,6-1 2,8-6-1,7-6 0,10-5 0,9-7 0,11-4 1,4-4-1,8-3-1,4-3 0,2 2 0,-2-1 0,-4 1 0,-4 3 1,-5 2-1,-4 5 0,-11 2 2,-5 3-1,-6 2 0,-4 3 1,-5 1-1,-8 3 1,-3-4 1,-2-4 0,-2-2-1,-1-5 1,0-5 0,1-5 0,1-5 0,7-3-2,1-2 0,2-1 0,4 1-1,3-4-4,8 12-28,2-15-7,7 5 0,3-8-1</inkml:trace>
  <inkml:trace contextRef="#ctx0" brushRef="#br1" timeOffset="49607.8373">2354 3978 63,'-7'-22'38,"5"6"0,-2-2 0,13 10-27,-12-7-3,3 15-2,0 0-1,0 0-1,6 12-1,-6 7-1,1 3-1,0 9 1,2 6-1,1 7 0,2 5 0,0 2 0,1 2-1,0 1 2,0-1-2,-1-4 0,-1-3 0,-2-6-1,-4-4 1,1-5-1,-2-6 0,-3-5-2,0-1 2,-3-8-2,2-1-2,-5-11-7,11 1-28,-16-4 0,16 4-1,-17-22 1</inkml:trace>
  <inkml:trace contextRef="#ctx0" brushRef="#br1" timeOffset="49847.8511">2192 4450 62,'-13'2'39,"-1"-5"-1,14 3 1,1-12-29,19 8-2,3-8-3,10 1-1,5-3-1,8-2-1,5 0-1,-3-1 0,-3 5-2,-8 0 0,-6 4-1,-9 1-2,-4 9-3,-18-2-19,0 0-13,0 0 0,0 0 0,-1 11-1</inkml:trace>
  <inkml:trace contextRef="#ctx0" brushRef="#br1" timeOffset="50480.8873">2748 4309 60,'-9'-10'37,"9"10"1,-18-17 0,18 17-28,-17-11-4,17 11-2,-19 11 0,8 4-2,-3 4-1,1 5 2,-1 4-2,2 4-1,1 1 1,5-1-1,4-3 1,5-6-1,7-6 0,7-9-1,3-8 2,4-8-1,0-8 1,1-7 0,-3-5-1,-4-3 1,-7-1-1,-5 3-1,-5 6-2,-9 0-3,8 23-25,-15-17-9,5 15 2,1 0-2</inkml:trace>
  <inkml:trace contextRef="#ctx0" brushRef="#br1" timeOffset="51341.9365">2900 4255 66,'8'-13'40,"-8"13"1,-1-12-1,1 12-20,0 0-15,0 0-1,0 0-2,11-1-1,-11 1 0,11 20-1,-5-2 0,1 1 0,0 5-1,1 3 3,-1 2-2,-2 0-1,1-2 2,-1-1-2,0-3 1,-2-4-1,-1-4 1,0-3-2,-2-12 2,2 13 0,-2-13 0,0 0 0,0 0 0,0 0 0,0 0 0,0 0 1,0 0-1,0 0-1,0 0 1,0 0 0,0 0 0,0 0 0,0 0 0,0 0-1,0 0 1,0 0 0,0 0 0,0 0 0,0 0 0,0 0-1,1 10 1,-1-10 0,1 15 0,1-5 0,-1 2 0,0 4 0,0 4-1,0 0 1,1 3 0,-1 3 0,1-2 0,1 1 0,0 0 0,0-4 0,0-1 0,0-3 0,-2-2-1,2-4 2,-3-11-1,2 12 0,-2-12 1,0 0-1,-5-16 0,2-3 0,-3-6 0,-1-8-1,-1-7 1,0-10-2,-2-2 1,0-4 0,2 0 0,-1 3 0,2 5 0,0 4 1,3 7 0,1 7 0,5 8 0,4 5 0,6 8 0,4 3 0,5 6-1,2 6 1,4 3-1,0 4-1,-1 2 1,-6 2 0,-3 3-1,-9-1 1,-7 2 0,-7-3 0,-11 2 1,-7-3-3,-2 10-17,-13-13-18,-1-3 0,-2-7-1,5-8 0</inkml:trace>
  <inkml:trace contextRef="#ctx0" brushRef="#br1" timeOffset="53432.0561">3756 3923 59,'0'0'39,"-7"-12"0,2 2 2,5 10-28,3-11-3,-3 11-3,0 0-1,7-12-3,-7 12-1,0 0 0,0 0-3,0 0 0,9 17-3,-10-3-1,7 18-10,-6-5-26,4 10 1,-4-6-1,2 6 2</inkml:trace>
  <inkml:trace contextRef="#ctx0" brushRef="#br1" timeOffset="53631.0675">3790 4305 71,'0'0'40,"-3"12"0,3-12-1,0 0-32,0 0 0,0 0-3,0 0-1,0 0-2,0 0 0,0 0-2,0 0-2,0 0-3,0 0-34,0 0 1,6-11-2,-2-1 0</inkml:trace>
  <inkml:trace contextRef="#ctx0" brushRef="#br1" timeOffset="54735.1306">4628 3789 61,'8'-16'37,"-8"16"-2,9-20 2,-9 20-27,7-17-3,-7 17 1,4-17-5,-4 17 2,-9-12-3,-1 11 2,-5 4-3,-5 2-1,-5 6 0,-4 4-3,-1 4 3,-1 5-3,0 3 3,2 2-3,5 1 3,5-3-1,5 0 1,7 0 0,7-6 0,9-2 0,7-5 0,8-6 1,6-5-1,3 4 1,2-3 0,2-2-1,-4 3 1,-4 3-1,-5 3 0,-6 5 0,-8 6 0,-6 1 1,-4 6-2,-7 1 2,-1 1-2,-5 0 1,-3 0 0,-3-2 0,-2-1 0,-2-5 2,0-2-3,0-5 3,-2-5-2,2-4 0,0-5 0,1-7 0,4-4 1,3-4-3,1-2 3,3 0-2,3 0 1,2 2 0,2 2 0,4 11 0,0 0 0,0 0 0,0 0 0,8 11 0,-4 4 0,3 4 2,0 0-2,1 2-1,-1-1 1,-2-3-1,0-3 1,-2-3 0,-3-11 1,0 0-4,0 0 3,0 0 1,2-15-3,-3-1-2,8 5-23,-5-15-12,6 2 0,2-10 0</inkml:trace>
  <inkml:trace contextRef="#ctx0" brushRef="#br1" timeOffset="55076.1501">4637 3715 60,'0'0'39,"-3"-13"-3,3 13 3,-6-11-26,6 11-2,0 0-5,7 15-3,-5-4 0,3 1-4,-4 1 2,3 2-3,-2 0 2,0-2-2,-1-2 2,-1-11-2,1 12 3,-1-12-1,0 0 0,0 0-1,-7-15-1,4 4-9,3 11-27,2-12 1,-2 12-3,11-11 1</inkml:trace>
  <inkml:trace contextRef="#ctx0" brushRef="#br1" timeOffset="55598.18">5370 3737 46,'10'-9'39,"-4"-4"-3,2 7 3,-7-9-24,8 13 0,-13-9-6,4 11-1,-11-4-4,-3 6-1,-6 1-1,-3 5-1,-7 4-1,-2 4-2,-1 5 2,0 2-2,3 4 2,4 3-3,5 4 3,5-2-2,8 1 2,5 4 0,6-3 0,7 0 0,7-3-1,6-3 2,8-6-1,7-1 0,6-9 0,0-5 1,0-4-1,-4-6 1,-5-1-1,-4-4 0,-10 1 0,-7-2 0,-14 9-2,6-13-1,-6 13-6,-16 6-30,16-6 1,-25 12-1,9 2 1</inkml:trace>
  <inkml:trace contextRef="#ctx0" brushRef="#br1" timeOffset="55871.1955">5122 4377 55,'-14'7'38,"14"-7"-1,-13 5 0,13-5-19,17-7-12,7 5 0,1-6-3,8 1 0,3 0-1,7 0-2,-2 1 1,0 1-1,-7 2 0,-3 0 0,-6 1-1,-8 0 0,-4 2-1,-13 0-2,15 2-17,-15-2-18,3-10 2,-3-3-3,8-3 2</inkml:trace>
  <inkml:trace contextRef="#ctx0" brushRef="#br1" timeOffset="56633.2392">6235 3552 65,'2'-13'37,"-3"-2"-2,1 3 3,-7-4-27,7 16-3,-16-11-2,1 10-2,-6 2-2,-1 7 0,-8 3 0,-2 7 0,-3 2-1,0 8 0,1 6-1,0 1-1,4 6 1,6 3-2,4 2 2,5 2-2,8 1 1,6 0-1,6-2 2,9-1 0,4-4 0,6-5 0,5-8 0,6-7 0,5-10 0,1-12 0,4-10 0,-1-11 0,-1-10 1,-4-12-1,-3-4 0,-5-7 0,-11-4 1,-6 2 1,-12 5-2,-7 4 2,-12 9-1,-8 10 0,-10 10 0,-4 9 1,-2 13-2,0 6 0,1 8-1,6 4-1,8 3 1,9 3-1,9 0 1,9 2-1,8 0 2,6 2-2,7 0 2,6-1 1,2 4-1,5 1 1,0 2-1,-2 3 1,-1-1-2,-4 1 2,-2-3-1,-8 0 0,-3-4 0,-5-4 0,-6-3 0,-6-2 2,-5-3-1,-4-1 1,-6 0-2,-3-2-1,-5 0 1,-4-2-3,1 6-6,-8-9-33,7 2 2,-4-10-4,2-4 2</inkml:trace>
  <inkml:trace contextRef="#ctx0" brushRef="#br1" timeOffset="61683.528">3317 5633 40,'-10'-19'36,"3"-7"1,4 0-1,-2-8-25,12 11-1,-6-8-3,8 8-1,-3-1-2,2 9 0,-3 0-1,-5 15-1,11-6 0,-11 6 0,12 18-2,-6 5 1,3 10-1,2 7 0,-1 9 0,4 2 1,-1 4-1,2 3 0,-3-3 0,1-8 1,-2-9-1,-2-7 1,-1-8 0,-1-10 0,-7-13 0,11-16 0,-4-10 0,1-8 0,0-9 0,2-6-1,1-8 1,0-2-1,1 6 0,-2 6 0,-1 5 1,-1 8-2,-2 7 0,-2 9-1,-4 18-1,0 0-2,8 6-10,-14 4-25,3 12 0,-7 0-1,1 5 2</inkml:trace>
  <inkml:trace contextRef="#ctx0" brushRef="#br1" timeOffset="61897.5403">3363 5733 63,'0'0'40,"0"0"-1,5-18 0,5 0-31,20 4-2,2-7-2,6 1-2,5 0 0,0-1-1,-2 4-2,-3 0-1,-4 7-1,-10-2-4,2 11-30,-14-1-2,-2 4-1,-10-2 0</inkml:trace>
  <inkml:trace contextRef="#ctx0" brushRef="#br1" timeOffset="62379.5679">3920 5271 68,'0'0'40,"0"-17"0,0 17 0,-3-15-31,3 15-4,0 0-2,0 0-1,0 0-1,12 8 0,-7 2-1,1 6 0,-1 4 0,2 6 0,-1 8-1,-2 7 1,-3 7 0,-1 5 0,-3 2-1,0 0 1,-2 1 0,0-1 0,1-5 0,2-8 0,2-6 0,3-7 1,2-7-1,1-6 1,4-6 0,1-7-1,5-9-1,1-7-2,5-1-1,-3-7-4,6 6-15,-13-12-18,-1 5 2,-11-2-2,-3 10 3</inkml:trace>
  <inkml:trace contextRef="#ctx0" brushRef="#br1" timeOffset="62535.5768">3813 5735 44,'-11'-4'37,"11"4"1,2-17-2,10 0-18,12 2-13,4-6-4,3-8-8,12 4-29,-2-8 0,1 6-1,-4-6 0</inkml:trace>
  <inkml:trace contextRef="#ctx0" brushRef="#br1" timeOffset="62752.5892">4225 5193 68,'-7'-20'40,"7"20"-3,-8-10 2,8 10-33,0 0-2,-5 19-2,4-3-1,0 6-1,-1 5 1,0 5-1,0 4 0,-2 0-1,3 2-3,-4-12-12,8 8-23,-4-14 1,5-3-2,-4-17 0</inkml:trace>
  <inkml:trace contextRef="#ctx0" brushRef="#br1" timeOffset="63493.6315">4800 5394 51,'4'-11'37,"-4"11"-1,-1-14 0,1 14-25,-2-13-5,2 13-2,-4-11-1,4 11-1,-11-9 0,11 9 0,-21 0-1,5 7-1,-3 1 1,-2 5-1,-2 5 0,0 6 1,0 5-2,3 3 2,5 3-2,3 0 1,4 1 0,6 0 1,7-1-2,3-4 2,6-4-1,6-5 0,3-3 0,3-4 0,1-5 0,0-3-1,-2-2-1,-3-7-1,0 6-7,-22-4-28,13-13 1,-18 1-2,-1 1 1</inkml:trace>
  <inkml:trace contextRef="#ctx0" brushRef="#br1" timeOffset="63659.641">4598 5680 62,'0'0'39,"0"0"-1,6-13 0,9 0-31,11 6-2,5-5-3,4 2-3,7 5-6,-5-6-31,7 4 0,-4-7-2,-1-1 1</inkml:trace>
  <inkml:trace contextRef="#ctx0" brushRef="#br1" timeOffset="64381.6824">5306 5300 49,'-11'9'37,"-5"-4"-1,7 4 0,-7-7-28,16-2 0,-14 11-4,14-11 0,-9 0-2,9 0 1,-4-15-1,3 1-1,2-5 0,1-3 0,1-3 0,6-1 1,1-2-1,6 4 1,-1 2-2,3 4 1,-2 8-1,1 5 2,2 8-2,-3 6 0,-1 6 0,-1 3-2,2 3 2,0 0-2,1-1 2,2-3-2,-2-3 2,1-6-2,0-6 2,-1-5 0,-1-5 0,-1-6-2,-1 0-1,-4-6 0,7 11-15,-13-6-19,-4 15-1,0-16 0,0 16 0</inkml:trace>
  <inkml:trace contextRef="#ctx0" brushRef="#br1" timeOffset="64677.6992">5503 5210 15,'-12'10'33,"0"-2"1,12-8 2,-10 8-17,14 6-3,-4-14-4,7 15-3,-4-4-3,7 7-1,-4 2-2,2 4 0,-2 6-1,1 6-1,-1 3-1,-2 2 0,-1 1 0,0-2 0,-1-3 0,-1-2 0,0-8 0,-1-6 0,0-6 0,0-4 0,0-11-1,0 0-1,0 0-9,0 0-28,0 0 1,3-12-2,-3 12 1</inkml:trace>
  <inkml:trace contextRef="#ctx0" brushRef="#br1" timeOffset="64876.7107">5792 5588 60,'5'-10'41,"-5"10"-2,-2-12 1,-2-3-35,4 15-1,0 0-1,0 0-2,0 0-3,0 0-4,18-3-33,-18 3 0,13 3-1,-13-3 0</inkml:trace>
  <inkml:trace contextRef="#ctx0" brushRef="#br1" timeOffset="65430.7424">6113 5024 66,'0'0'40,"-8"-15"-3,8 15 1,0 0-32,3 21-1,0-3-2,2 8 0,0 4-2,3 7-1,-1 3 0,2 6-1,-4-1 1,2 0-1,-3-1 1,1-1-2,-3-5 2,-1-4-1,0-5 1,-2-8 0,1-7 0,0-14-1,0 0 1,6-14-1,0-10 0,-2-7 1,-3-4-1,-4-1 0,-3 4 0,-8 3 0,-4 9 1,-8 10-1,-3 11 1,-2 11 0,2 6-1,1 8 1,4 4 0,6 3 1,6 3-1,8-2 1,4 0-1,6-3 1,6-5 0,4-2-1,7-8-1,0-9-2,11 2-8,-4-17-28,9-4 1,-2-11-1,5-1 0</inkml:trace>
  <inkml:trace contextRef="#ctx0" brushRef="#br1" timeOffset="65777.7621">6510 5321 52,'0'-17'39,"2"6"-1,-8-4 0,6 15-28,-10-13-5,10 13-1,-21-3-2,7 7 0,-3 6-1,-2 3 0,0 7-1,0 5 0,0 2 0,5 4 0,6 1 0,7 1 0,6-3-1,9-5 1,5-5-1,7-8 0,3-6 1,2-9-1,-1-9 1,-4-9-1,-5-5 1,-9-6 0,-6-2-1,-11 1 0,-4 6-2,-9-3-7,6 14-29,-8 0 2,7 10-2,1-3 1</inkml:trace>
  <inkml:trace contextRef="#ctx0" brushRef="#br1" timeOffset="66444.8004">6579 5261 62,'0'0'40,"0"0"-1,0 0 0,10-5-33,-10 5-2,9 18-1,-2-3-2,1 6-1,0 3 0,2 3 0,-1 1 0,-2 2 0,1-2 0,-2-1-1,-1-5 1,-1-5 0,-2-5 1,-2-12-1,0 0 1,0 0-1,7-26 1,-3-1 0,0-4 0,0-5-1,2 1 0,-1 2 0,1 3 0,0 6 0,-1 9 1,-5 15-2,9-14 1,-9 14 0,13 6 0,-13-6-1,16 20 1,-5-4-1,-1 3 1,0 2-1,0 2 1,-2-3 0,-1 0 0,-3-4 0,1-1 0,-5-15 0,3 14 1,-3-14 0,0 0-1,4-22 1,-2 4-1,2-4 1,1-4-1,2-1 0,1-2 0,1 2 0,0 4 0,-1 6 1,0 3-1,-8 14 0,12-11-1,-12 11 2,0 0-1,11 22 0,-9-7-1,0 4 1,2 3 0,-1 1 0,3-2 0,0 1 0,1-4 0,1-3 1,1-4-1,3-5 0,2-3 0,2-6-1,3 0-1,-2-13-12,10 7-26,-3-14 0,7-4-2,1-16 1</inkml:trace>
  <inkml:trace contextRef="#ctx0" brushRef="#br1" timeOffset="67598.8664">8507 4954 43,'0'0'35,"-13"-19"2,13 19-1,-14-18-24,14 18-2,0 0-5,0 0-1,0 0-2,0 0 1,0 0 0,0 0-1,1-17 1,6 3-1,2-8 0,2-2 0,3-4 0,2-2-1,3-1 0,1 3 0,1 4-1,1 7 0,-1 9 0,-1 8-1,-2 5 1,-1 9-1,-3 8 0,0 5 1,-3-1 0,-2 2 0,1-3 0,-1-6 0,2-8 1,2-8 0,1-13 0,2-7 0,1-5-1,0-6 0,1 1-2,-5-2-1,1 11-2,-10-3-4,-4 21-19,0 0-10,-6 24-2,-13-4 2</inkml:trace>
  <inkml:trace contextRef="#ctx0" brushRef="#br1" timeOffset="67853.881">8741 4893 54,'-6'10'38,"6"-10"0,0 0 0,-12 1-23,12-1-5,0 0-5,15 19-1,-9-8-2,3 7-1,-1 4 0,1 4-1,-2 6 0,-1 2-2,-1 3 2,-1-3-2,0-1 1,0-5 0,-1-5 0,0-6-1,1-5 2,-4-12-2,0 0-2,0 0-9,16-3-27,-9-12 1,9-2-3,0-9 3</inkml:trace>
  <inkml:trace contextRef="#ctx0" brushRef="#br1" timeOffset="68261.9043">9258 4572 57,'2'-16'38,"-2"16"-2,0-21 0,0 21-27,-11 1-2,2 9-3,-5 2-1,-2 10-1,-2 5-1,-1 10 1,-2 5-2,5 7 2,2 2-2,6 3 2,3 0-2,6-2 1,6 0 0,3-5 0,5-5-1,1-6-1,2-2 1,-1-8-2,-1-1 1,0-9-3,-1-2 0,-5-19-19,7 4-16,-6-16 1,2-7-2,-3-9 1</inkml:trace>
  <inkml:trace contextRef="#ctx0" brushRef="#br1" timeOffset="68599.9236">9434 4643 65,'-4'-20'38,"4"8"-1,-5-7 0,5 19-31,0 0-2,0 0 0,0 0-3,-3 11 1,3 4-2,1 6 1,0 7 0,1 5 0,-1 5-1,1 5 1,-1 1-1,3-2 0,-1 0 1,2-3-1,2-4 0,1-6 1,4-6-1,2-7 0,2-7 0,4-6-1,4-4-2,-1-9-1,3 1-6,-18-11-29,6 3 2,-15-6-3,-4 8 3</inkml:trace>
  <inkml:trace contextRef="#ctx0" brushRef="#br1" timeOffset="68785.9342">9343 4961 46,'-18'3'35,"18"-3"3,-10 1-2,20 1-23,-2-13-4,12 4-4,2-4-3,4-5-4,8 5-9,-3-13-26,7 1 1,-5-10-2,3-2 1</inkml:trace>
  <inkml:trace contextRef="#ctx0" brushRef="#br1" timeOffset="68966.9445">9752 4399 75,'0'0'40,"-13"0"-3,10 11 0,-3 1-33,2 10-2,-2 4-1,-2 7-4,1 4 3,-3 3-4,2 3 1,-5-6-9,5 9-25,-5-13 0,8-3-2,-2-13 1</inkml:trace>
  <inkml:trace contextRef="#ctx0" brushRef="#br1" timeOffset="69312.9644">9950 4467 62,'-4'-11'39,"4"11"1,5-13-2,4 15-27,-9-2-5,23 12-1,-9 3-3,3 8 0,2 9-1,-1 11-3,-3 12 2,-4 8-3,-4 2 1,-5 2 2,-5 1-2,-7-4 0,-1-3-2,-11-13-5,9-4-30,-14-17 0,3-4-1,-3-13 0</inkml:trace>
  <inkml:trace contextRef="#ctx0" brushRef="#br1" timeOffset="70056.0068">10648 4486 60,'0'0'36,"-20"-11"-1,20 11-4,-17-4-23,17 4-2,-13 0-3,5 3-1,-3 3-1,-1 3 1,-6 5-1,-1 4 1,-4 4-1,1 8 1,-2 2-1,4 6 1,3 2-1,4 4 0,6-2 0,8 1 0,6-3 0,11-4 0,7-4 0,7-6 0,7-7 0,2-4-1,0-5 0,-2-6-2,-3-3-1,-10-10-5,1 3-31,-17-12 1,0 1-1,-12-11 1</inkml:trace>
  <inkml:trace contextRef="#ctx0" brushRef="#br1" timeOffset="70271.0192">10458 4813 62,'-15'3'38,"4"-10"-1,11 7 1,13-18-31,10 10 0,3-4-3,7 1-2,4 1-1,3 1-1,3 1-1,-8-3-4,7 10-28,-11-9-4,2 5-2,-9-8 1</inkml:trace>
  <inkml:trace contextRef="#ctx0" brushRef="#br1" timeOffset="71016.0618">11303 4305 64,'12'-13'37,"-6"-4"-2,1 6 1,-14-6-27,7 17-2,-5-20-2,-6 16-1,-8 2-2,-5 5-1,-7 5 0,-3 7 0,-2 3-1,1 4 2,2 4-2,5 4 1,6 0-1,9 0-2,6 0 2,8-1-1,7-3 1,6 2-3,5-4 4,3-1-3,2-2 2,1 0 1,0-3 0,-2 2-1,-1-1 1,-6 0-1,-2-1 0,-6 2 0,-3 0 0,-5 3 0,-4 1 0,-5 0 0,-8 1 0,-3 3 0,-5-3 0,-2-1-1,-2-5 1,1-5-1,0-5 1,3-6-1,4-6 1,3-6 0,4-5 0,1-2 1,2-3-1,4 2 1,1-1 1,3 4-1,2 1 0,1 13-1,7-14 1,-7 14 0,13 5-1,-4 4 0,0 5 0,-1 3 0,0 4 0,0 1 0,-1 2 0,-1-1 0,0-1 0,-1-4-1,0-1 1,-1-5 0,-4-12 0,4 14 0,-4-14-2,0 0-1,0 0-7,0 0-29,13-26 1,-6-9-2,9-3 1</inkml:trace>
  <inkml:trace contextRef="#ctx0" brushRef="#br1" timeOffset="71402.0839">11233 4317 58,'6'-11'36,"-2"-6"0,3 5 0,-10-6-19,12 12-6,-9-5-4,0 11-3,0 0-1,7 11-1,-8 5-1,2 6 1,-2 2-2,3 7 1,-1 2-1,1-4-2,2-1 2,0-6-1,0-8 0,-4-14-1,11 6 2,-6-18-1,-1-7 2,0-6 1,-1 0-3,0-2 1,0 7-5,-7-7-15,7 17-18,-7-2-1,4 12-1,-3-10 0</inkml:trace>
  <inkml:trace contextRef="#ctx0" brushRef="#br1" timeOffset="72984.1744">12032 4560 52,'-32'-3'36,"9"6"-1,1-10-11,13 14-11,0-12-1,18 7-5,2-4-3,13 1 0,5-4-1,9 2-1,7-2 0,8-1 0,4 1-1,2-2 0,2 2-1,-3 0 0,-3 2 0,-5-2 0,-8 2 0,-9 1 0,-9-1 0,-8 1 0,-16 2-1,0 0 0,0 0-1,-13 3-2,2 8-7,-12-5-26,8 6 0,-7-4-1,1 8 1</inkml:trace>
  <inkml:trace contextRef="#ctx0" brushRef="#br1" timeOffset="73238.1889">12231 4693 53,'-29'14'37,"2"-8"-1,10 1 0,-1-8-24,18 1-3,0 0-3,0 0-2,17 3-2,4-2 0,4-2 0,10 1-1,4-3-1,7 2 0,2-5 0,0 1-1,-2-4 0,-4 3 0,-5-2 0,-9 1 0,-8 0 0,-10-2-1,-10 9-1,0-16-6,0 16-29,-15-15 2,7 5-3,-3-10 2</inkml:trace>
  <inkml:trace contextRef="#ctx0" brushRef="#br1" timeOffset="73680.2141">12488 4322 72,'-17'-10'39,"8"6"-1,-4-5-2,13 9-29,-10-6-2,10 6-1,0 0-1,7 14-1,-7-14 0,17 18 1,-1-8-2,6 4 2,5-3-1,7 1 0,4-4-2,2 0 2,2-1-2,-2-3 0,-3 0-1,-7-2 1,-7 1-1,-6 2 1,-8 2 0,-9-7-3,-3 23 2,-9-3-2,-6 4 3,-5 8-3,-4 7 3,-5 5-3,-3 6 3,-2 4 0,0 1 0,-1-2 0,4-3-1,2-5 1,2-7-1,5-8 1,5-8 0,4-8 0,5-5-1,1-6-2,10-3-4,-11 3-32,11-3 1,5-13-3,4 2 1</inkml:trace>
  <inkml:trace contextRef="#ctx0" brushRef="#br1" timeOffset="74763.2761">13510 4181 65,'-4'-17'38,"7"5"0,-3-6 1,0 18-29,10-18-3,-2 15-1,-8 3-2,16 10-2,-9 4-1,-1 10 0,-2 7 0,-3 3 0,-2 8-1,-2 2-2,-2 2 2,0 2-2,-1-1 1,1 0-1,1-4 1,4-2-2,2-4 3,6-5 0,-1-6 0,6-4 0,2-8 0,3-6 0,3-5 0,0-7-1,3-4 0,-2-6-2,4 2-1,-8-13-6,8 9-29,-14-8 1,0 4-2,-11-6 2</inkml:trace>
  <inkml:trace contextRef="#ctx0" brushRef="#br1" timeOffset="74960.2874">13460 4475 53,'-28'3'39,"11"4"-1,5-9 0,12 2-25,8 2-6,11-5-2,3-4-3,8 0-1,4-1-3,1-8-4,8 4-33,-10-7 2,1 2-1,-6-7 0</inkml:trace>
  <inkml:trace contextRef="#ctx0" brushRef="#br1" timeOffset="75209.3017">13869 3948 76,'0'0'38,"-14"-10"0,14 10-1,-9 8-32,7 6-1,-1 3-3,1 9 0,0 2-1,1 4 1,-1 1-1,1 0 1,-1 1-3,0-5 0,5 6-13,-1-16-23,7-2 0,-9-17-2,20 6 2</inkml:trace>
  <inkml:trace contextRef="#ctx0" brushRef="#br1" timeOffset="75558.3216">14284 4290 64,'-17'-3'40,"7"7"0,-4-8-1,14 4-30,0 0-2,0 0-2,20-5-3,0 1-1,8 1 0,4-1-3,5 2 0,-4-3-4,8 11-32,-12-11-1,2 9-1,-9-6 1</inkml:trace>
  <inkml:trace contextRef="#ctx0" brushRef="#br1" timeOffset="75747.3324">14309 4512 59,'0'0'40,"3"18"-1,11-21 0,9 2-34,6-4-1,7 0-4,9 8-16,-5-12-22,4 3-1,-7-5-1,1-1 0</inkml:trace>
  <inkml:trace contextRef="#ctx0" brushRef="#br1" timeOffset="76447.3725">14958 4207 61,'0'0'38,"0"0"0,-14-15 1,14 15-31,-11 0-1,11 0-3,0 0-1,-9 0-1,9 0-1,-1-20 0,3 3 0,2-6 0,1-6-1,3-3 0,2-2 0,4 1 0,3 0 0,4 7-1,1 4 1,1 8 0,-3 8-1,-1 9 1,-2 8 0,-3 5 0,-3 7-1,-4 5 1,3 3 0,2-1 0,3-2 1,3-5-1,3-7 0,3-5 1,1-9 0,-1-7-1,-1-10 0,-3-6 0,-4-3 0,-3-3-2,-4 2-1,-6-2-4,-3 27-14,0-26-18,0 26 1,-18-2-2,7 14 3</inkml:trace>
  <inkml:trace contextRef="#ctx0" brushRef="#br1" timeOffset="76669.3852">15267 4016 1,'-14'18'35,"-1"-9"1,8 6 2,-4-8 0,14 10-19,-12-12-3,12 14-6,-6-2-4,5 7-2,0 3 0,3 6-2,1 2-1,1 5 2,2-1-3,-2-1-2,1-2 2,-1-3-2,-3-4 2,-1-5-3,-2-2 1,-1-7-4,1 3-2,-1-18-32,0 18 0,0-18-1,17 1 0</inkml:trace>
  <inkml:trace contextRef="#ctx0" brushRef="#br1" timeOffset="76867.3964">15407 4546 61,'0'0'41,"-9"1"-1,9-1 0,0 0-32,0 0-4,0 0-2,12-7-2,-12 7-4,11-8-14,2 8-22,-13 0 1,21-20-3,-9 0 2</inkml:trace>
  <inkml:trace contextRef="#ctx0" brushRef="#br1" timeOffset="77227.417">15707 3890 64,'-10'-17'39,"10"17"0,-8-12 0,8 12-32,2 16-1,1 7-2,-1 6-2,0 10 0,3 6 0,0 6-1,0 2 0,0 0 2,-1 0-3,-1 1 2,1-4-2,0-5 0,-4-5-1,3-4 1,-1-6-1,2-6-4,2-5 2,-6-19-8,21 4-30,-12-21 2,7-9-1,-5-15 1</inkml:trace>
  <inkml:trace contextRef="#ctx0" brushRef="#br1" timeOffset="77483.4317">15939 3903 69,'-6'-19'40,"6"19"-1,-9-22 0,9 22-33,-9 7-2,7 8-1,0 6-1,2 10-1,2 6 0,2 5 0,3 6 0,2-1 0,2 1-1,-1-2 0,2-1-2,-3-5 1,3 0-6,-10-15-16,6 5-17,-9-12 0,2 0-1,-1-18 1</inkml:trace>
  <inkml:trace contextRef="#ctx0" brushRef="#br1" timeOffset="77804.4501">15915 4387 71,'-17'-21'39,"17"21"-1,4-28-9,10 21-21,2-3-6,7 1-2,4-1-1,1 0-2,2 2 1,-5-2-1,-3 1 1,-4-1 0,-5 0 2,-13 10 1,13-20 2,-13 20 0,3-15 1,-3 15 0,0 0 0,0 0-1,0 0 0,6 11 0,-5 2-2,1 7 0,0 3 0,0 5 2,1 2-3,0 0-1,1 0-1,0-5-3,4 4-5,-7-15-30,9-3 1,-10-11-4,12-15 4</inkml:trace>
  <inkml:trace contextRef="#ctx0" brushRef="#br1" timeOffset="78002.4614">16170 3992 70,'-5'-14'39,"-5"-2"-2,10 16 0,0 0-34,0 0-3,2 19-20,0-2-17,4 9 0,-3 0-2,8 6 1</inkml:trace>
  <inkml:trace contextRef="#ctx0" brushRef="#br1" timeOffset="78585.4947">16321 4227 75,'0'0'40,"0"0"-1,0 0-1,0 0-34,8 24 0,-5-5-1,0 3-2,0 6 1,1 1-2,1-1-1,-1-1 0,0-4 0,-3-5 0,1-4-2,-2-14 2,0 0-2,0 0 3,-1-22 1,1 0-1,0-4 1,2-3-1,0 0 1,2 0-1,1 3 2,4 6-2,-1 5 0,1 6 0,2 4 0,1 7-1,1 2 1,1 7 0,0 2 0,0 5 0,-2 2 2,-1 2-3,-4 3 3,-2-2-2,-2-1-1,-3-3 1,0-3-1,-1-4 1,1-12-3,0 0 4,0 0-2,7-14 1,1-7 2,2-8-2,2-2 1,0-2 0,2 1 0,-3 4-1,0 4-1,-3 6 2,0 8-1,-8 10 0,10 7 0,-5 4 0,2 7 0,-2 3 0,1 2 3,0 2-4,0 1 3,-1 1-4,0-6-4,7 6-17,-7-16-16,10-1 1,-2-12-6,12-2 5</inkml:trace>
  <inkml:trace contextRef="#ctx0" brushRef="#br1" timeOffset="78930.5144">16885 4346 79,'0'0'41,"0"0"-4,0 0 3,7-17-35,8 11 0,4-4-3,6-3-2,3-4 0,3-4 0,1-5 0,-3-6 0,-6-1 0,-5 1-1,-11 2 0,-11 4 0,-10 8 0,-8 10 0,-7 11 0,-5 11 1,-1 11-1,1 8 0,5 8 1,6 7 2,9 1-1,8 2-2,10-3 2,9 0-2,9-7 2,11-6-1,9-11-1,11-13-4,14-3-10,2-23-23,11-10 1,1-18-3,14-7 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42:20.171"/>
    </inkml:context>
    <inkml:brush xml:id="br0">
      <inkml:brushProperty name="width" value="0.05292" units="cm"/>
      <inkml:brushProperty name="height" value="0.05292" units="cm"/>
      <inkml:brushProperty name="color" value="#1F497D"/>
    </inkml:brush>
  </inkml:definitions>
  <inkml:trace contextRef="#ctx0" brushRef="#br0">10031 6367 26,'-1'-13'33,"1"0"1,-2-4-11,2 17-13,3-20-2,-3 20 0,4-10-3,-4 10-1,1 15-1,-2 6 0,-4 9-1,0 12 0,-3 10 0,3 17 0,-3 14-1,2 17 1,2 7 0,3 9-2,3 5 2,2 4-1,3 4-1,-1-1 1,1-5-1,0-10 1,-2-4-1,-2-10-1,-1-7 0,-2-8 0,-2-9 0,0-9 1,0-9-1,0-5-1,0-9 2,-1-3 0,1-8-1,-1-6 1,1-5-1,-2-8-1,3-1-3,1-12-9,-9-13-23,6-7-2,3-6 1</inkml:trace>
  <inkml:trace contextRef="#ctx0" brushRef="#br0" timeOffset="992.0568">10004 6446 12,'0'-11'31,"2"-2"1,2-2 1,6 3-25,-1-3-1,9 5 0,-3-3-1,8 6-2,-1-2-1,9 5 0,3-3-1,8 3 0,7 0 1,13-1-1,11-5 0,15-1 0,19-5 0,12 0 0,14-4-1,11 0 0,12-2 0,3 0-1,3 1 0,-2 1 0,-8 4-1,-4 1 1,-14 1-1,-12 3 1,-16 0-1,-16 2 0,-18 1 1,-14 2-1,-16 2 1,-14-1-1,-9 2 1,-8-1-1,-11 4 1,0 0-1,11-4 0,-11 4 0,0 0 0,0 0-1,11-7 1,-11 7 1,0 0 0,9-5 1,-9 5 0,0 0 1,0 0-1,0 0 1,-6 15 0,3-1-1,-4 3 0,1 9 0,-2 6 0,3 9 0,1 9 0,4 9 0,1 10 1,2 8-1,4 9 1,2 10-1,-1 11 0,0 4 0,-1 6 1,-1 3-1,-3-1 1,1-1-2,-3-2 1,-2-6 0,-1-9 0,-2-7-1,1-8-1,-2-5 1,2-6-1,-1-5 0,-1-8 0,2-4 0,-2-4 0,1-6 0,-1-3 1,1-6 0,-1-3-2,1-8-1,4 3-9,-3-18-27,3-13-2,5-14 0</inkml:trace>
  <inkml:trace contextRef="#ctx0" brushRef="#br0" timeOffset="1875.1073">10035 8748 1,'-10'3'34,"10"-3"0,0 0 2,-13-4-28,13 4 0,0 0 0,0 0-1,0 0-1,14 9-3,-4-8 0,9 4 0,6-2-1,15 1 0,12-2 0,14-2-1,15-4 1,16-3-1,18-4 0,14-4-1,12-5 1,11-2-1,6-3 0,6 0 1,2-3-1,-3 1 0,-6 2 0,-12 2 0,-11 1-1,-17 3 0,-19 4-1,-19 0-4,-10 12-30,-27 0-3,-14 3 0,-14-3-1</inkml:trace>
  <inkml:trace contextRef="#ctx0" brushRef="#br0" timeOffset="4315.2469">10459 6830 27,'12'-23'26,"-2"15"0,-8-12-2,8 13-7,-12-11-4,2 18-3,-1-23-3,1 23-2,-16-10-2,1 12-1,-4 2-1,-3 7 0,-1 4-1,1 2 1,2 4-2,7 2 2,8 0-1,9-1 0,9 0 0,9-1 0,9-2 0,3 2 0,0 1 0,-3 0 0,-7 1 0,-8 5 0,-12-1 0,-8 2 0,-10-1 0,-5-2 1,-6-2-1,1-3-2,4 0-3,-3-14-18,14 3-12,9-10-3,0 0 3</inkml:trace>
  <inkml:trace contextRef="#ctx0" brushRef="#br0" timeOffset="4658.2665">10612 7166 41,'0'0'36,"18"-11"0,-8-1-2,8-2-30,-1-5-1,4-1-1,0-7-1,0-3 0,-1-2 0,-4-3-1,-4-2 1,-6 4-1,-6 2 0,-5 4 0,-7 9 0,-3 7 0,-4 10 0,-1 10 0,-1 6 0,2 10 0,4 3 0,4 7 1,6 1 0,6 0-1,4-2 1,8-3 0,3 0-2,4-6 0,4 0-6,-6-11-23,8 1-5,-6-9-2,5-5 1</inkml:trace>
  <inkml:trace contextRef="#ctx0" brushRef="#br0" timeOffset="5059.2894">10920 6960 42,'-5'-17'37,"6"7"1,-4-5-2,3 15-29,0 0-2,15-4-3,-15 4 1,16 21-3,-8-1-2,-1 5 2,-1 5 0,-2 0 0,0 0-1,-2-4 1,-2-4 0,1-7 0,-1-15 0,0 0 0,5-22 0,-1-6 1,0-8-1,3-3 2,1-4-2,0 1 0,1 6 0,1 4 0,0 9 1,-1 12-2,1 6 2,0 10-1,-1 6 0,1 7 0,0 4 0,-2 4 0,0 5-1,-2 0-2,1 4-1,-6-10-7,7 4-24,-5-9-2,6-4 0,-9-16 0</inkml:trace>
  <inkml:trace contextRef="#ctx0" brushRef="#br0" timeOffset="5523.316">11414 6889 51,'5'-16'38,"-8"-6"-1,1 7 0,-6-1-32,1 4-1,-5 5-3,-1 5 0,-5 9-1,0 7-1,1 5 1,-2 6-1,4 3 0,1 3 1,7 1-1,4-2-1,6-6 1,8-6 1,5-6-1,3-8 1,4-9-1,3-10 1,0-7 0,-2-11 0,-3-8 1,-5-6-1,-7-6 0,-5-6 0,-4 3 1,-5 5-1,-2 4 0,-2 11 0,2 9-1,-2 11 1,9 16 0,-10 14 0,9 8 0,4 6 0,1 8 0,3 7 0,0 5 1,2 7-1,0-1 0,0 3 0,1 6-2,-7-7-11,3 9-22,-4-10-4,4-5 2,-1-12-2</inkml:trace>
  <inkml:trace contextRef="#ctx0" brushRef="#br0" timeOffset="6567.3756">21067 5625 34,'-5'-25'31,"-4"-5"-5,8 16-6,-8-8-5,9 22-3,-4-10-4,6 20-2,-1 4-2,4 12-1,1 9-2,3 13 1,-2 12 1,4 14-1,-2 14 1,1 13-2,0 10 0,2 10 1,-2 10-1,3 11 0,-2 7-1,2 4 1,-1 0 0,-1 1-1,-2 4 1,-1 1-1,-4-3 1,1-6-1,-3-5 0,2-5 0,-2-7-1,1-10 1,0-16 0,-1-15 0,1-16-1,-2-16 0,5-19-3,-6-41-7,17-10-27,-8-37-1,6-24-1,-4-30-1</inkml:trace>
  <inkml:trace contextRef="#ctx0" brushRef="#br0" timeOffset="7090.4056">20969 5667 7,'13'-14'31,"-13"14"1,20-11 1,-20 11-21,29-5-2,-10 0-3,12 6-2,3-3-1,13 3-1,9-4-1,14 0 0,14-4 1,16 0-1,19-3 0,17 0 1,15-2-1,12 1-1,6-1 2,1 2-1,1 3-1,-2 0 0,-9 4-1,-4 1 3,-11 0-2,-7 1 0,-11-2-1,-8 1 0,-12 0-1,-15-3 0,-10 3-2,-19-6-3,-10 11-7,-19-5-23,-11 2 0,-9-1 0,-14 1 1</inkml:trace>
  <inkml:trace contextRef="#ctx0" brushRef="#br0" timeOffset="8000.4576">24100 5486 47,'41'-27'38,"-41"27"-2,0 0 0,0 0-27,-23-32-2,14 33-3,-1 12-2,0 7-1,4 10 0,0 7-1,5 13 0,-3 13 0,5 10 3,1 11 0,1 13-1,0 8-1,1 7 2,2 4 0,-1 6-1,5 1 0,0 3-1,5 0-1,0-5 3,5-1-1,0-1-2,2-6 1,-1-1-1,-1-6 1,0-6-1,-4-6 1,0-6-1,0-8 1,-3-5-2,2-7 2,-4-7-1,-1-6-1,-4-4 1,-6-51 1,11 89-2,-11-89 1,4 76 0,-4-76 1,-5 69-1,5-69 0,-2 61 1,2-61-2,-4 53 2,4-53-1,0 0 0,-6 63 0,6-63 1,0 0-1,0 0 0,-8 49 0,8-49 0,0 0 1,0 0-1,0 0 0,0 0 0,0 0 1,-30 52-1,30-52 0,0 0 0,0 0 1,0 0-1,-50 21 0,50-21 1,-38 1-1,10-1-2,-12-1 1,-6 1-1,-18-1 1,-9 0-1,-12 1 0,-7 2 1,-13 3-3,-2-1 3,-5 5 0,-4 1-1,1 2 0,-1 1-1,0 0 0,-2-2 0,2-2 2,0 1-1,3-3 0,4-3 1,2 0-1,4-1 1,3-1 1,3 1-1,7 0 1,7-1-1,5 2 1,7-1 0,6 1 0,8-1 0,7 1 0,8 4-1,3-4 1,5 3 0,6-2 0,4 1 0,5 1-2,0-10-9,19 3-26,-14-8-2,16-6-2,3-12 1</inkml:trace>
  <inkml:trace contextRef="#ctx0" brushRef="#br0" timeOffset="8743.5001">21452 6188 39,'0'-16'35,"-2"-7"2,5 10-14,-7-12-7,12 11-5,-8-2-2,0 16-4,5-18-2,-5 18-1,3 12 0,-2 5-1,-2 8-1,1 11 0,1 7 0,1 5 0,0 8 0,2-2 0,2 1 0,1-3 0,-1-3 0,0-8 0,1-8 0,-2-5-1,-1-7 0,-3-11-3,-1-10-5,0 0-29,1-29 1,-3-3-1,2-4 0</inkml:trace>
  <inkml:trace contextRef="#ctx0" brushRef="#br0" timeOffset="9001.5149">21403 6120 42,'-6'-13'37,"8"2"0,2-9-1,16 8-27,-4-6-3,9 5-1,2-2-3,7 3 0,-1-1-1,1 3 0,-4 1-1,-5 4 0,-5 1-2,-6 1 0,-2 6-5,-12-3-10,0 0-20,-7 13 0,2 0 0,-7 2 1</inkml:trace>
  <inkml:trace contextRef="#ctx0" brushRef="#br0" timeOffset="9201.5263">21459 6384 52,'0'0'39,"0"0"-2,23-6 0,1-10-30,11 2-2,0-4-3,4-1-1,1 1-1,-5 0-4,0 15-20,-13-9-12,-4 8-3,-9-3 1,0 5-1</inkml:trace>
  <inkml:trace contextRef="#ctx0" brushRef="#br0" timeOffset="9802.5607">22044 6018 54,'-11'-4'38,"11"4"-1,-12 7-1,12-7-30,-7 32-2,4-3-2,2 12-1,0 6-1,3 9 1,3 3 0,2 1-1,3 1 0,1-1 1,0-6-1,0-5 0,-1-4 0,-1-5-2,1-6-1,-6-12-9,5-6-25,-9-16 0,7-14-1,-6-18-2</inkml:trace>
  <inkml:trace contextRef="#ctx0" brushRef="#br0" timeOffset="10113.5785">22000 6014 43,'0'0'36,"7"-15"0,3 8-1,13 4-31,3 6 1,12 7-1,5 6-2,9 10-1,4 7-1,-1 10 1,-4 7-2,-5 6 2,-8 4-3,-11-1 2,-11 2 0,-15 0 0,-14-7 1,-8-3-1,-8-6 1,-6-6-2,0 4-12,-4-10-22,0-9-3,1-10 1,4-12-2</inkml:trace>
  <inkml:trace contextRef="#ctx0" brushRef="#br0" timeOffset="11370.6504">13151 7243 13,'-21'-5'32,"3"2"1,4-5 1,14 8-26,-8-13-2,8 13 0,10-13-1,2 9-1,2-2-3,7 4 1,5-2-1,9 4 0,9 0 0,8 0-1,13 0 1,10-2-1,10-2 0,10-1 0,5-2 0,2-4 0,-3 1 0,-4-3-1,-14 2 1,-13 0 0,-15 1 0,-17 1-1,-17 1 1,-19 8-1,0 0-3,-20-14-5,6 15-24,-5-3-2,8-2 0</inkml:trace>
  <inkml:trace contextRef="#ctx0" brushRef="#br0" timeOffset="12003.6865">14543 6561 27,'-2'-11'33,"2"11"2,-2-25-19,2 25-3,0-17-2,0 17-3,0 0-3,0-11-2,0 11-1,0 0-1,0 0 0,-9 22 0,7-4-1,3 6 1,1 9 0,3 9 0,3 10 0,2 11 0,3 7-1,0 5 1,4 3 0,-3 6 0,2-1-1,-2-2 1,1-4-1,-2-7 0,-1-7 1,-2-8-1,-1-6 1,-1-9-1,-3-9 0,-1-6 0,-2-9 0,-2-16-2,0 15-4,0-15-29,-8-18-2,4-5-2,3-2 0</inkml:trace>
  <inkml:trace contextRef="#ctx0" brushRef="#br0" timeOffset="14018.8019">14666 6460 4,'-16'0'30,"-2"-1"2,-1-3 0,8 7-25,-5-6 0,16 3 0,-10 1 0,18 3-2,6-5-1,12 1-1,9-3-1,12 1 0,11-4 0,12 2 0,12-4 0,9-2-1,9-1 0,6-1 0,4-1 0,8-4 0,2-1 0,6-2 0,-1-2 0,6-2 0,-3 1 0,0 1 0,-2 2-1,-7 0 1,-7 3 0,-8 2-1,-6 2 1,-6 1-1,-3 1 0,0-2 1,-1 2-1,4-1 1,-1 2-1,-1-1 0,-4 1 1,-3 2-1,-7 1 0,-6 0 0,-6 0 0,-7 1 0,-3 0-1,-3-1 1,-2 0 0,1-1 0,-4 1 0,-4 0-1,0 1 1,-4 0 0,-4 2-1,26-2 0,-34 2 1,0 3 0,-1 0 0,-2-1 0,-3 1 1,-3-2 0,-2 2 0,-6 0 1,0 0-1,-9 1 0,0 0 2,0 0-3,0 0 1,0 0 0,0 0-1,-8 16 0,6-4 0,0 5 0,0 6 0,2 5 0,0 6 1,2 8-1,0 4 0,6 61 1,-2-48-1,4 4 1,0 2-1,1 2 1,1 1-1,2 3 1,1 3-1,1 1 0,-1-1 1,0-3-1,-2-1 0,2-4 1,-2-4-1,0-6 1,-2-6 0,-1-5-1,-1-6 1,-2-2 0,-3-7 0,0-4-1,-2-4 1,-1-7-1,0-3 0,-1-12 0,1 13 1,-1-13-1,0 0 0,0 0 0,0 0 0,0 0 0,0 0 1,-10 4-1,10-4-1,-20-2 1,4 0 0,-6 2 0,-4 0 0,-5 0 0,-4 2 0,-5-1-1,-3 2 1,-5 1-1,-6 1 1,-4 1-1,-6 2 0,-5 0 1,-6 0-1,-4 2 1,-5-1-1,-1 1 1,-3 2-1,-1-3 1,-2 4-1,0-3 1,-3 2-1,-1 0 1,-2 1-1,-1 1 0,0 0 1,1 2-1,1-2 1,-1 2-1,3 0 0,0 0 1,3 0-1,3 0 1,1 2 0,1 0-1,2 1 1,3-2 0,1 0 0,2 2 0,4-3 0,3-1-1,1 0 1,4-4 0,2 0 0,2-1 0,3-2 0,1-1 0,2-1 0,2 0 1,4-3-1,2 0 0,3 1 0,5-2 1,6-1-1,4 2 0,5-2 1,4 1-1,4-1 0,3 2 0,2-1 0,2 3-1,-2-2 1,1 3-2,-1-2 2,0 3-3,0-1 3,-1 1-1,1-1 0,0-3 1,1 2 0,1-3 0,1 2 0,0-3 1,9-1-1,-12 0 1,12 0-1,0 0 1,-11-7-1,11 7-2,0 0-4,-7-12-31,12-5 0,0-15-4,7-19 1</inkml:trace>
  <inkml:trace contextRef="#ctx0" brushRef="#br0" timeOffset="14498.8293">15344 6929 30,'-10'-8'36,"10"8"0,-18-15-1,18 15-28,-21-8-2,10 13-1,-5 4-1,-1 8-2,-4 9 0,-1 6 0,-1 6 1,2 2-1,1 6 1,6 1 0,3 0-1,9-2 0,9-5 1,11-4-4,9-6 2,6-8-4,13-6-3,-8-18-19,13-8-10,-7-14-2,-2-10 1</inkml:trace>
  <inkml:trace contextRef="#ctx0" brushRef="#br0" timeOffset="14930.854">15500 6847 23,'-7'-24'36,"2"11"-1,-2 1 0,7 12-24,0 0-3,-6 17-3,5 3-2,4 11-1,0 7 0,1 9-1,1 6 1,1 4-1,-2-1 0,4 2-1,-1-3 1,0-6-1,-1-7 0,1-7 0,-1-9 1,-1-6-1,-1-10 1,-4-10 1,4-13-4,-2-8 4,-1-7-2,2-3 1,0-2-1,1-1 0,2 2-1,0 5 1,0 8 0,3 7 0,2 6 0,0 6 0,1 6-2,1 5 2,1 2 0,0 6 2,0 0-2,-2 6 0,-2-1 0,-3 0-2,0 1-1,-6-6-8,6 2-25,-6-10-2,-1-11 0,10 1 0</inkml:trace>
  <inkml:trace contextRef="#ctx0" brushRef="#br0" timeOffset="15345.8777">16010 7155 40,'4'-12'37,"-8"-5"0,0 7-2,-12-1-30,7 7-1,-4 3-2,0 7 0,-1 5-1,-2 8-1,1 3 0,1 3 0,2 3 0,3 2 0,3-3 0,5 0 0,6-5 0,5-6 0,4-9 0,4-7 0,1-6 0,1-9 0,0-7 0,-1-3 1,-5-3 0,-1 2-1,-5 4 1,-2 3 0,-2 4 0,0 4 2,-4 11-3,7 14 1,-1-3-1,1 5 0,1 1-1,2 3 1,-2 1-3,5 4-2,-9-12-9,7 8-22,-11-21-2,14 11 2,-14-11-1</inkml:trace>
  <inkml:trace contextRef="#ctx0" brushRef="#br0" timeOffset="15776.9024">16195 7137 43,'7'-13'36,"-4"-2"1,-3 15-2,7-16-29,3 23 1,-5 4-6,0 6 0,2 5-1,0 3 0,1 4 1,3 2-1,-2 0-1,0-3 1,-1-4-1,0-5 2,-2-6 0,-6-13-1,0 0 0,8-13 1,-7-7 1,0-7-1,0-3 0,1-3-1,0 0-1,0 6 1,1 1 0,0 6 0,0 5 0,-3 15-1,5-12 1,-5 12 0,12 11 0,-2-2 0,-1 5 0,3 2 0,1 2 0,0 2 0,0-1 0,-2 1 0,-2-3 0,-1-1-2,-5-3-2,4 8-8,-7-21-24,-1 14-1,1-14-1,0 0 2</inkml:trace>
  <inkml:trace contextRef="#ctx0" brushRef="#br0" timeOffset="16288.9317">16615 7065 40,'3'-14'37,"-6"0"-1,3 14 0,0 0-32,0 0 1,11 9-2,-3 8-1,0 5-1,4 3 0,0 4 0,-1 1-1,-1-1 0,-1-3 1,-3-1-1,-1-6 1,-2-3-1,-3-4 2,0-12-1,0 0-1,0 0 1,0-10 0,0-5-1,1-4 1,1-3-1,0-1 0,1-2 0,0 1 0,0 1-1,1 2 1,0 2 0,1 4 0,1 3-1,1 1 1,2 4 0,2 3 0,1 3 0,2 3 0,0 4 0,1 3 0,-1 4 0,-2 4 0,-2 2 1,-3 3-1,1 0 0,-2 1 0,1-2 0,-2-1-1,2-3-1,3 1-5,-10-18-19,8 17-10,-8-17-3,0 0 3</inkml:trace>
  <inkml:trace contextRef="#ctx0" brushRef="#br0" timeOffset="16632.9514">17113 7209 43,'0'0'36,"18"-10"1,-9-7-3,6 8-31,0-5 0,8 0 0,-2-5-1,-1 0-1,-2-3 0,-6 0-1,-6 1 0,-9 3 0,-8 5-1,-9 4 0,-6 9 1,-5 5-1,-1 7 1,1 6 0,4 5 1,7 3 0,7 2 1,9-1-1,9 0 1,10-1 1,7-4-2,9-3-1,4-4 0,2-8-4,5-1-4,-8-15-25,7-4-3,-6-16-2,1-10 1</inkml:trace>
  <inkml:trace contextRef="#ctx0" brushRef="#br0" timeOffset="16895.9664">17509 6540 43,'-9'-14'34,"9"14"3,-7-12-3,7 12-26,8 23-3,2 1-1,1 5-1,3 9-1,14 61 1,-15-40-2,-2 2 0,-3 2-1,0-1 1,-2-3-1,-1-4-1,0-5-1,-4-13-13,5-3-22,-2-14-2,-4-20 0,18 0-2</inkml:trace>
  <inkml:trace contextRef="#ctx0" brushRef="#br0" timeOffset="18829.077">13177 5314 13,'-9'-21'33,"9"21"0,-8-21 2,8 21-21,-6-16-3,6 16-4,0 0-2,0 0-3,-13-7-1,13 7 0,-16 20-1,6-4 0,-1 3 0,3 5 0,2 1-1,5 3 1,6 0 0,7 1 0,8-1 0,3 0-1,2-2 1,-3-1 0,-2 2-1,-7-2 1,-10 0-1,-11-3 1,-7-3 0,-7-2 0,-5-2 1,1-3-1,0-5 0,5-4 0,7-2-2,2-5-5,12 4-21,0 0-7,0 0 1,0-13-1</inkml:trace>
  <inkml:trace contextRef="#ctx0" brushRef="#br0" timeOffset="19295.1037">13338 5639 28,'0'0'33,"-12"5"1,12-5-2,0 0-27,0 0-1,14 5 0,-5-6-1,4 1 0,1-7 0,1 0-1,1-7 1,0-3-1,-1-7 0,-3-1-1,-2-7 0,-4 1 0,-5-1 0,-3 4-1,-8 5 0,-5 8-1,-5 10 1,-2 5 0,-2 9 0,1 7 0,3 7-1,7 5 2,5 0-1,10 2 0,8-2 1,5 1-1,5-4 1,5-2-1,3-3-1,-1-7-1,3 0-6,-8-10-27,7-2 0,-6-11-2,1-4 2</inkml:trace>
  <inkml:trace contextRef="#ctx0" brushRef="#br0" timeOffset="19734.1288">13619 5358 46,'0'0'36,"-18"-2"1,18 2-2,-13 18-29,16-1-2,-1 4-2,6 5-2,1 4 0,2 5 1,1-1-2,-1-1 1,0-3 0,-5-4 0,-1-5 0,-1-7 0,-4-14 0,0 0 1,0-16-1,-3-10 1,0-5 1,0-7-2,1-3 0,0-1 0,1 4 1,3 3-2,1 9 1,3 9 0,4 5 0,1 11-2,1 6 2,1 6 0,0 4-1,-1 5 1,-3 5 0,-1 3 0,-3 1 0,-1-1 0,-2 2 0,-1-3 0,1 2-1,0-7-3,5 8-11,-3-13-20,6 0-2,-10-17 1,20 16-1</inkml:trace>
  <inkml:trace contextRef="#ctx0" brushRef="#br0" timeOffset="20228.157">14063 5481 44,'-8'-31'36,"1"3"2,-8-4-3,5 5-29,-8 7-2,2 6-2,-1 8-1,0 11-1,1 7 0,2 7 0,1 7-1,3 5 1,4 5-1,4-1 0,5-1 0,5-3 1,3-5-1,5-7 0,5-8 0,0-12 0,3-12 1,0-9 0,-1-14 0,-2-9 0,-4-10 0,-4-8 1,-6-4 0,-6-3 0,-5 6 0,-4 5 1,-5 11-1,-1 10 1,-1 10-2,0 15 1,3 12 1,3 10-1,4 10-1,4 7 1,4 8 0,4 4-2,2 6 1,5 4-1,0 3 1,2-1-1,0 2 1,0-1-4,1 1 2,-5-9-10,3 4-23,-5-12-2,0-7 0,-4-11-1</inkml:trace>
  <inkml:trace contextRef="#ctx0" brushRef="#br0" timeOffset="20606.1787">14378 5046 36,'-2'-14'34,"2"14"3,0 0-3,-12-1-24,-1 2-3,4 10-2,-5 0-2,1 10 1,-1 6-2,5 6-2,0 5 1,5 7-1,3 3 0,6 4 0,5 1-1,1-1-3,7 0 1,-3-11-7,12-1-26,-6-16-1,4-7 0,-6-19-1</inkml:trace>
  <inkml:trace contextRef="#ctx0" brushRef="#br0" timeOffset="21271.2167">14508 5163 33,'0'0'33,"-12"-6"2,12 6-3,-1 10-25,4 6-1,1 1-3,1 7-1,3 1-1,-1 4 1,0-1-1,1 2 0,-1-4 0,-1-2-1,-3-5 1,0-4 0,-3-15 0,0 0 0,-4-12 0,4-7 0,-3-9 1,2-2-1,0-3-1,1-2 1,1 2-1,2 4 3,0 6-5,3 5 5,1 7-3,2 6 2,1 5-2,2 5-1,0 7 1,1 6-2,0 6 2,0 1-3,-1 5 3,-3 0-2,-1 1 1,-1-1 1,-2-3 0,-1-7 1,-2-4-1,1-4 1,-3-12-1,0 0 1,0 0 0,5-24 1,-4 0-2,0-1 1,0-7-1,0 0 0,0 2 0,0 3 0,0 3 0,1 6 0,0 8 0,-2 10-1,7-11 1,-7 11 0,15 5 0,-4 3-2,3 2 1,-1 5 1,2 3 0,-1 2-1,0 3 1,-2 0 0,-2 2-1,-3-3-1,2 4-6,-10-10-27,6-1-2,-5-15 1,0 0-1</inkml:trace>
  <inkml:trace contextRef="#ctx0" brushRef="#br0" timeOffset="21503.23">14883 4919 45,'9'-14'37,"4"1"-1,11 9 0,-3 4-29,13 15-2,-2 5 0,3 11-3,-5 13-1,-5 9-1,-10 11 0,-10 12-1,-14 13 0,-9 6-4,-6 16-12,-14-7-21,-3 0-1,-12-6 1</inkml:trace>
  <inkml:trace contextRef="#ctx0" brushRef="#br0" timeOffset="22405.2816">14112 6904 8,'-10'-8'34,"10"8"0,-17-15 1,17 15-22,-15-7-2,15 7-2,0 0-2,0 0-3,0 0-2,0 0 0,0 0-1,0 0 0,9 10-1,4 2 0,3 2 0,8 1 0,5 2 1,3 1-1,4 1 0,2 0 0,-3-1 0,-1-2 0,-6-1 0,-7 1 0,-11 0 0,-9 1 1,-10 1-1,-8 1 1,-6 4-1,-4 0 1,-3 2-1,1-1 1,3-1-1,4 1 0,4-2 0,5-2-2,6 4-7,-3-8-27,7-1-2,3-15-1,-10 10 0</inkml:trace>
  <inkml:trace contextRef="#ctx0" brushRef="#br0" timeOffset="23137.3234">10699 9154 21,'8'-18'36,"-6"-4"0,-2 22-19,0-30-4,0 30-3,0-18-3,0 18-2,0 0-1,0 30-2,0 5 0,2 12-1,3 13 0,3 14 0,1 14 0,1 16 0,3 12 0,1 5 1,2 3-1,-1 1 1,0-4-1,-2-7 0,-4-10 0,1-14 0,-3-20-1,-2-13 0,-1-17-1,-4-14 0,0-9-4,-10-26-13,6-3-21,-6-18-1,0-8 0</inkml:trace>
  <inkml:trace contextRef="#ctx0" brushRef="#br0" timeOffset="23629.3515">10644 9133 20,'-3'-15'34,"3"15"1,-8-23-22,8 23-1,-12 14-3,4 10-3,-8 6-3,-1 10-1,-3 5-1,-1 4 0,-3-2 0,4-3-1,2-8 0,3-11 1,9-12-1,6-13 0,2-15 0,6-14 0,6-16 0,2-7 0,3-7 1,1-1-2,-2 2 1,-1 5-1,-1 11 1,-4 11 0,-1 16 0,-2 13 1,-1 14-1,2 9 1,1 10 0,2 9 0,2 5-1,3 5 2,1 1-2,2-3 1,2-2-2,-1-7-3,12 2-28,-6-12-5,3-10 1</inkml:trace>
  <inkml:trace contextRef="#ctx0" brushRef="#br0" timeOffset="24254.3873">11336 10121 34,'0'0'72,"10"-14"-62,3-2-2,-7-15 1,6-1-4,-3-9-2,0 1-2,-6 1 0,-5 5-1,-6 9 0,-6 10-1,-4 14 1,-2 14 0,-2 13-1,0 12 1,1 8 0,5 8 1,4 5 1,7 7-1,5 2 1,7 0 0,4 1 0,5 4 0,3 0 0,2 2 0,-1-1-2,-1-2 2,-3-3-2,-5-1 2,-2-7-2,-7-6-3,2-2-10,-12-19-23,1-7-1,-7-16 0</inkml:trace>
  <inkml:trace contextRef="#ctx0" brushRef="#br0" timeOffset="24904.4245">11185 10728 22,'25'-26'31,"9"1"-1,2 2-22,5-11-3,6 5-2,-3-6 0,0 4-2,-4-3 1,-3 4 1,-10-2 0,-5 4 1,-12 0 0,-6 6 0,-11 1 0,-2 7 0,-8 6-1,-2 7-2,-6 5 0,0 11 0,0 6-2,2 5 1,4 5 0,4 0-1,6 0 1,7-2-1,7-2 0,5-6 0,5-3 1,2-8-1,2-5-1,2-9 1,3-4-1,-3-7-1,2-1 0,-2-5 0,3 0 1,0-1-1,1 4 1,-2 1 2,-1-1 1,-1 6 2,-5-3 1,-1 3 1,-10-2-1,-5 14 1,5-19-1,-5 19-1,-9-19 0,9 19-2,-15-4 0,15 4 0,-12 3 0,12-3-1,-6 12 1,7 0 0,1 1-1,3 1 2,3 2-1,3 4 0,2 0 0,2 5-1,3 0 1,-1 3 0,2-3-1,-1-3-1,-3-2-1,-3-8-2,3 4-17,-15-16-16,14-11-2,-13-11 1</inkml:trace>
  <inkml:trace contextRef="#ctx0" brushRef="#br0" timeOffset="25140.438">11821 10200 6,'0'0'37,"0"0"-2,4 15 3,-4-15-24,14 16-10,-4-4 1,3 7-1,0-1-2,2 4-1,-1 0 1,-2 0-1,0-1 0,-4-2-2,3 8-4,-4-11-7,-7-16-24,0 0-2,-11 4 1</inkml:trace>
  <inkml:trace contextRef="#ctx0" brushRef="#br0" timeOffset="25341.4495">11654 9885 24,'0'0'34,"-4"-11"0,4 11-11,18 13-24,-6-8-19,6 5-13,4 0 0</inkml:trace>
  <inkml:trace contextRef="#ctx0" brushRef="#br0" timeOffset="25646.4669">11990 9763 18,'-10'-15'38,"-2"0"0,12 15-1,-15-25-28,15 25-3,1 13-2,5 7-1,11 41-1,-5-17-1,2 9 1,1 3-1,0 4 1,0 1-1,2 3 0,-1-4 0,2-5 0,-2-4-1,0-6-1,1 0-3,-7-13-21,5 3-13,-6-15-1,-1-7-1</inkml:trace>
  <inkml:trace contextRef="#ctx0" brushRef="#br0" timeOffset="34366.9656">19011 6748 2,'0'0'26,"-8"-3"1,8 3-13,0 0-6,-14-13 3,14 13 0,-12-7 0,12 7 0,-20-3-3,10 5-1,-9-3-2,4 5 0,-6-1-2,2 3-1,0-3 0,3 3 0,0-2-1,5 1 1,0-2-1,11-3 0,0 0 1,-8 12-1,8-12 1,16 5-1,-2-3 1,7 0 0,5 1 0,7-1-1,7-1 0,9 1-1,6-1 0,11 1 0,8-2 0,9-3 0,12 2 0,5-1 0,7-3 0,2 1 0,2-1 0,-3 0 0,-2 1 0,-4-1 1,-9 1-1,-5-1 0,-10 0 0,-7 2 1,-9-2-1,-9 1 0,-9 0 0,-9 1 0,-8-1 1,-6 1-1,-4-1 0,-5 2 0,-2-1 0,1-1 0,-1 1 1,2-2-1,0 0 0,3 2 0,-1-1 0,0 1 0,-2 1 0,-3-1 0,-9 3 0,11-2-1,-11 2 0,-10-1 0,0 1-1,-6-2-1,1 2-2,-6-5-2,7 7-5,-9-7-24,12 2-1,-2-5 0,13 8 2</inkml:trace>
  <inkml:trace contextRef="#ctx0" brushRef="#br0" timeOffset="34878.9949">20596 6553 18,'-25'-9'32,"4"2"4,-2-3-2,12 9-24,-8-7-1,19 8 0,-18-5-2,18 5-3,-10-1 0,10 1-1,0 0-1,0 0 0,5 10 0,-5-10-1,14 12 0,-1-4 0,1 1 0,8 1-1,2 1 1,6-1-1,3 1 0,4-1 0,3 0 1,-1 0-1,-1-4 0,-4 1 0,-7-1 1,-4-1-1,-8-1 1,-6 0-1,-9-4 0,0 0 0,-17 16 0,-1-7 0,-7 3 0,-7 4 1,-5 2-2,-6 5 1,-1 3 0,-2 0 0,1 2-1,2 0 1,5-4-1,6 0 1,4-6 0,9-3 0,3-4 0,7-3 0,0-3 1,9-5-1,0 0 1,0 0 0,0 0-1,0 0 0,0 0-2,0 0-1,0 0-18,0 0-17,0 0-3,-15-3 1</inkml:trace>
  <inkml:trace contextRef="#ctx0" brushRef="#br0" timeOffset="36599.0933">18582 5274 36,'0'0'36,"-12"-24"2,11 14-3,-1-9-23,2 19-4,15-19-2,-1 13-3,3 4-2,4 6 0,1 8 0,3 6-1,-1 9 0,-1 6 0,-5 7-1,-3 0 1,-3-1-1,-4-2 1,-4-6 0,-3-7 1,-2-12 1,1-12-1,-5-13 1,2-11 0,0-9 0,2-8 0,0-4 0,2-2-2,2 0 1,1 4 0,2 6-2,2 7 0,8 19-10,-6-3-27,9 14-1,-5 1 0,5 10 0</inkml:trace>
  <inkml:trace contextRef="#ctx0" brushRef="#br0" timeOffset="36929.1123">19001 5311 58,'0'0'39,"8"-4"-2,-3-11 1,10 4-32,0-6-3,7-1-2,3-7-1,0 1 2,-1 0-2,-3-1 1,-4 0-1,-4 4 1,-7 2-1,-9 5 1,-9 7 0,-6 7-1,-7 7 0,-4 7 2,-2 5-2,1 4-1,1 3 2,6 3-2,6 0 1,11 0-1,8-3 2,9-3-3,9-3 1,7-4-1,7-3-2,0-12-6,13 2-28,-9-14 0,5-2-1,-8-12 1</inkml:trace>
  <inkml:trace contextRef="#ctx0" brushRef="#br0" timeOffset="37209.1282">19448 5073 41,'4'-23'36,"1"8"3,-8-5-2,3 20-25,-9-21-2,0 17-5,-8 1-2,-3 9-1,-2 3 0,-1 7-1,0 4 0,2 7 1,1 1-2,7 4 0,5 0 0,6 0-1,7-2 1,6-1-1,4-4 1,5-5-3,2-4 3,1-6-2,1-4 0,-1-9-2,4 0-8,-11-13-26,7 0 0,-10-8-1,6 1 1</inkml:trace>
  <inkml:trace contextRef="#ctx0" brushRef="#br0" timeOffset="37751.1593">19524 5006 42,'-12'-9'35,"12"9"-1,0 0-7,-12-15-15,12 15-3,0 0-2,0 0-1,0 0 0,9-6-1,-9 6-1,0 0-1,0 0 0,0 0-1,0 0-1,9 14-1,-1-3 1,2 3-1,1 4 0,4 4 1,0 3-1,0-1-2,-1 1 2,0-3-1,-3-1 0,-2-5 0,-1-3 1,-8-13-2,8 4 3,-4-14 0,1-7 0,1-8 1,0-3-2,4-4 2,-1-3-2,2-2 1,1 3-4,-4 4 0,4 15-14,-5-5-23,3 8 1,-9-3-2,8 9 1</inkml:trace>
  <inkml:trace contextRef="#ctx0" brushRef="#br0" timeOffset="38065.1772">20072 4674 45,'-8'-22'37,"-9"-2"1,6 7-1,-11 5-30,11 11 1,-6 4-4,3 12-1,-2 7-1,4 11 0,-2 7 0,5 6-1,0 2 0,4 5 1,4-1-1,3 3 1,4-4-1,4-5-2,1-3 1,4-6-2,3-4 0,-1-11-6,13 2-31,-9-19-2,6-4 1,-6-17 0</inkml:trace>
  <inkml:trace contextRef="#ctx0" brushRef="#br0" timeOffset="38671.2118">20161 4858 68,'0'0'40,"-8"-17"-2,8 17-9,-3 14-22,6 0-3,-1 5-2,3 7 0,-1 5-1,1 3 1,0 3-1,-1 2 0,0-3 0,0-6-3,-1-5 3,-2-6-2,0-9 1,-1-10-2,-2-10 2,0-13-1,1-9 2,1-5 0,1-6-1,1-2 2,2 1-2,2 5 0,0 7 0,1 6 0,1 10 0,1 9 0,0 8-1,1 9 1,0 6 0,1 6 0,1 4-1,-2 3 1,0 1 0,-1 0 0,-3-3 0,-3-4 0,-2-5 0,0-4 1,-1-14-1,0 0 0,0 0 0,-9-21 0,9-4 0,1-5 0,2-4 0,-1 2 0,3 0 0,1 5 0,1 7 0,2 8 0,2 11 0,1 7 0,1 9 0,1 4 0,0 5 0,2 5 0,-1 4 0,-4-2 0,-2 0-1,-3 0 1,-2-2-3,-6-7-5,6 1-31,-4-23-1,-12 10 1,5-21-1</inkml:trace>
  <inkml:trace contextRef="#ctx0" brushRef="#br0" timeOffset="38899.2249">20502 4474 40,'-1'-19'40,"-1"0"-1,11 12-3,0 4-24,13 12-5,-2 7-4,7 12 0,2 12-1,4 12-4,-4 14 3,-5 10 1,-10 16-2,-12 12-2,-8 22-4,-21 11-33,-6 13 1,-19 0-4,-11 4 1</inkml:trace>
  <inkml:trace contextRef="#ctx0" brushRef="#br0" timeOffset="48784.7903">22272 9274 11,'-5'-19'34,"2"2"1,-2-3 1,9 10-23,-12-9-1,8 19-3,-1-20-2,1 20-2,-3-13-2,3 13 0,0 0-1,0 0 0,0 0-2,-9 18 1,6 2-1,-1 5 0,1 10 0,2 7 1,0 9 1,3 8-1,4 8 1,-1 8 0,3 7 0,2 7 0,-1 1 0,-1 3-1,2-2 0,-3-2-1,-1-6 1,0-6 0,0-10-1,-1-8 1,-1-8 0,-1-6 0,-1-11-1,0-5 1,-1-8-1,0-6 1,-1-4-1,0-11 1,0 0-1,0 0-1,0 0 1,-2-20-2,4 9-1,-5-6-4,3 17-14,3-20-19,-3 20-1,-4-22 1,4 22 0</inkml:trace>
  <inkml:trace contextRef="#ctx0" brushRef="#br0" timeOffset="49205.8145">22079 10370 21,'-12'-7'36,"2"-3"3,10 10-3,-10-29-24,10 29-2,0-14-2,0 14-3,0 0 0,9-7-3,-9 7 0,10 8-1,-3 3 0,3 5 0,2 5 0,3 5 0,3 7-1,5 1 1,1 2 0,2 0 0,-1-2 0,2-4 0,0-7-1,-2-8 2,-1-14-2,0-10 1,1-14-1,-1-13 1,1-12-1,0-7 0,-3-4 0,2-2 0,-2 3-1,-2 5 1,-5 8-2,-2 7 0,-1 15-5,-10 2-30,10 12-2,-12 9-2,11-9 0</inkml:trace>
  <inkml:trace contextRef="#ctx0" brushRef="#br0" timeOffset="49884.8533">21969 11352 26,'-30'17'35,"4"-3"0,5-5 0,1-4-28,20-5-2,-18 12-1,18-12-1,-5 11-1,5-11 0,1 15 0,-1-15-1,13 19 0,1-6 1,0 1-1,5 3 0,2 0 0,1 3-1,-3 0 1,0 4 0,-7 1-1,-6 3 1,-8 3 0,-6 2 0,-8 0 2,-5-1-2,-5-3 1,-2 0-1,-2-5 1,2-2-1,1-7 0,3-5 0,2-5 0,4-5-1,1-4 0,4-4 0,2-1 0,3-4-2,5 2-1,1-4-5,12 10-14,-1-8-15,8 3-2,4-5-1</inkml:trace>
  <inkml:trace contextRef="#ctx0" brushRef="#br0" timeOffset="50374.8813">22184 11605 33,'1'-16'37,"2"2"2,-6-2-2,3 16-26,-2-17-3,2 17-2,0 0-3,0 0-1,0 0 0,-9 25-1,6-3-1,2 1 0,1 5 1,6 3 0,3-2 0,5-4-1,4-5 1,3-9-1,0-6 1,1-9-1,0-6 0,-4-11-1,-3-5 1,-1-5 0,-5-5 0,-1 1 0,-3 0 0,-1 3 1,-3 4-1,-2 5 1,0 4 0,1 19 0,-5-13-1,5 13 0,-4 18 1,3 0-1,3 5 0,2 5 0,1 2 0,2 1 0,4 1 0,0-4-1,1 2-2,1-10-1,3 3-5,-7-20-12,7 2-16,-4-13-3,5-4 2</inkml:trace>
  <inkml:trace contextRef="#ctx0" brushRef="#br0" timeOffset="50719.901">22604 11481 34,'13'-37'35,"2"7"2,-8-4-8,9 17-14,-18-6-6,2 23-2,-16-14-2,-2 20-2,-5 4-2,-1 7 1,-1 2-2,6 5 1,5 2-1,9-1 0,12-1 0,9-2 0,8-5-1,7-3 1,4-1 0,-1-3 0,-3 0-1,-4-1 1,-5 2 0,-9 2 1,-8 1-1,-7 1 0,-8 1 1,-3 0-1,-4-1 1,-6-1-1,1-1 0,-1-5-1,3-1-1,-3-7-3,12 4-7,-5-12-25,15-2 0,1-10-3,12-4 3</inkml:trace>
  <inkml:trace contextRef="#ctx0" brushRef="#br0" timeOffset="51295.934">22838 11231 41,'-11'-18'37,"-3"0"1,4 5-1,-9-3-29,19 16 1,-11-2-5,17 12 0,1 8-2,3 11 1,3 10-2,0 10 1,1 7 0,2 8 0,-2 0-1,-4 3 0,-2-2 0,1-5 0,-2-7-1,0-6 1,-1-5-1,2-7 0,-1-3 1,1-9-2,-2-5 1,-3-6 0,-3-12-1,0 0 0,0 0-1,-7-27-1,2 3-1,-7-13-3,5-2-2,-5-12 1,5 4 1,-6-10 0,5 4 2,-7-4 3,2 2 2,0 8 3,0 1 2,9 8 1,1 0 0,10 12-1,2 3-1,13 13 1,3 4-3,5 9-1,0 8-1,-3 9 0,-7 7 0,-6 6-1,-8 4 1,-7 1 0,-8-1-1,-5-2 1,-3-2-2,-5-9-4,10 1-7,-2-14-23,14-11-2,0 0 1,12-12 0</inkml:trace>
  <inkml:trace contextRef="#ctx0" brushRef="#br0" timeOffset="51628.9531">23097 11468 40,'0'0'37,"0"0"2,9-7-2,6 5-28,-7-9-1,9 5-3,0-9-2,6-2-2,3-6-1,3-4 0,-2-6 0,-3-2-1,-5-1 1,-5 1-1,-8 6 0,-7 3 1,-8 6-1,-8 9 1,-4 8 0,-2 8 0,-2 7 0,4 7 1,3 4-1,7 5 1,7 2-1,6 5 1,8-2-1,5 2-1,7-4 0,1-6-2,9-2-5,-5-17-7,13-3-21,-2-13-1,5-6 1,-4-13 0</inkml:trace>
  <inkml:trace contextRef="#ctx0" brushRef="#br0" timeOffset="51839.965">23679 11147 32,'6'-20'35,"-10"2"3,4 18-2,-26-18-22,10 25-4,-7-1-3,3 10-3,-1 5-1,2 6-1,6 4-1,4 3 0,6-1-1,7 0-1,9-3-1,7-7-2,8-3-4,2-17-8,10-3-21,1-15-1,2-10 0,-1-13 1</inkml:trace>
  <inkml:trace contextRef="#ctx0" brushRef="#br0" timeOffset="52108.9805">23927 10623 36,'-16'-43'37,"1"11"1,0 8-2,15 24-26,-19-5-2,15 22-1,3 9-4,1 12 0,5 7-1,2 8 0,3 6-1,-1 5 0,0 1 0,1-1 0,-4-4-1,2-1 0,-1-6 0,2-3-1,-1-4-1,0-14-4,5 5-12,2-20-20,-1-10-2,-5-15 1,-5-8 0</inkml:trace>
  <inkml:trace contextRef="#ctx0" brushRef="#br0" timeOffset="52262.9893">23853 11051 53,'0'0'40,"1"-23"-3,21 11 0,16-6-28,8 5-3,8-2-5,3-5-11,5 9-27,2-5-1,-7-1-1,-2-3-1</inkml:trace>
  <inkml:trace contextRef="#ctx0" brushRef="#br0" timeOffset="112276.4219">10561 5484 15,'0'0'27,"-5"-11"-1,2-1-18,3 12-1,8-12 0,-8 12-1,12-10-1,-2 13-1,-10-3-1,16 16-1,-7 1-1,1 3 0,-2 4 0,2 1 0,-2 2 0,1-3-1,-3-4 1,4-8 1,1-15 1,6-14 0,5-25 1,11-14 0,7-24 0,12-11 1,4-15-1,5-4-1,-1 4 0,-3 13 0,-9 14-2,-9 18 0,-11 16 0,-11 13-2,-8 12 0,-8 10-1,-1 10-1,-8-13 0,8 13-5,-9-5-4,9 5-19,0 0-1,0 0 1,7-11 0</inkml:trace>
  <inkml:trace contextRef="#ctx0" brushRef="#br0" timeOffset="113713.5041">16265 5188 5,'-1'-13'17,"1"13"-2,2-16-1,-3 3-3,1 13 0,2-17-1,-2 17 0,2-11-2,-2 11-1,0 0-1,0 0-1,0 0-2,0 0 0,0 0-2,-9 15-2,7-2 1,1 4-3,1 2 3,1 4-2,0 3 1,2 0-1,0 0 2,1-5 0,1 1 0,-1-4 0,0-4 0,1-4 1,-5-10 1,20-10 0,-3-15 1,10-10 0,5-16 0,9-8 2,4-12-2,6-4 1,3-4-2,-1 5 1,-6 4-1,-5 10-1,-8 8 0,-7 12-1,-7 7 1,-6 9-1,-7 6 0,-4 5 0,-3 13-1,-1-13 0,1 13 0,0 0-1,0 0 0,0 0-1,-6 17 0,6-17-1,3 20 0,-3-20-2,5 27 0,-5-27-2,7 24-1,-7-24-2,4 24-4,-5-13-5,1-11-6,1 20 1</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6:46:28.730"/>
    </inkml:context>
    <inkml:brush xml:id="br0">
      <inkml:brushProperty name="width" value="0.05292" units="cm"/>
      <inkml:brushProperty name="height" value="0.05292" units="cm"/>
      <inkml:brushProperty name="color" value="#1F497D"/>
    </inkml:brush>
    <inkml:context xml:id="ctx1">
      <inkml:inkSource xml:id="inkSrc17">
        <inkml:traceFormat>
          <inkml:channel name="X" type="integer" max="2631" units="in"/>
          <inkml:channel name="Y" type="integer" max="1652" units="in"/>
        </inkml:traceFormat>
        <inkml:channelProperties>
          <inkml:channelProperty channel="X" name="resolution" value="254.00655" units="1/in"/>
          <inkml:channelProperty channel="Y" name="resolution" value="254.03659" units="1/in"/>
        </inkml:channelProperties>
      </inkml:inkSource>
      <inkml:timestamp xml:id="ts1" timeString="2012-09-11T16:48:24.950"/>
    </inkml:context>
  </inkml:definitions>
  <inkml:trace contextRef="#ctx0" brushRef="#br0">8666 14297 28,'-3'-12'29,"1"2"-12,2 10-3,0 0-5,-7-11-1,7 11-3,-9-5 0,9 5-2,-9 0-1,9 0 0,-14 9-1,5 4 1,-1 6-1,-2 7 1,1 6 0,-1 6-1,3 5 1,0 3-1,4 2 1,4-1 0,5-2-2,3-4 2,4-6-2,4-5 1,2-4-1,4-5 1,-1-5-1,-1-5 1,-1-3-1,-4-2 1,-2-1-1,-3-3 0,-9-2 1,0 0-1,0 0 0,0 0 0,0 0-1,0 0 0,0 0-3,7 12-12,-7-12-18,0 0-1,0-20 0</inkml:trace>
  <inkml:trace contextRef="#ctx0" brushRef="#br0" timeOffset="420.024">8935 14285 8,'-14'-2'32,"14"2"-1,-12 2 1,12-2-24,0 0-2,-2 17-3,8-2-1,-1 4-1,2 5 0,-3 4 0,1 4 0,-2 2-1,0 0 1,-3-2-1,-1 0 1,-1-6-1,0-3 0,1-4 0,-1-7-2,5 2-5,-3-14-25,0 0 0,0 0-1</inkml:trace>
  <inkml:trace contextRef="#ctx0" brushRef="#br0" timeOffset="698.0399">9168 14457 5,'-15'-7'32,"15"7"-1,-4-11 2,3 0-25,10 9-1,-9 2-3,20-8-2,-7 4-1,2 2-1,1 3-4,-4-7-7,6 6-21,-5-3 1,0 1-1</inkml:trace>
  <inkml:trace contextRef="#ctx0" brushRef="#br0" timeOffset="1241.071">9370 14377 17,'0'0'31,"0"0"1,0 0-1,10 0-27,-10 0-2,17 0 0,-6 0-2,4-2 0,1-1 0,1-4 0,3-2 0,0-2 0,1 1 0,1-4 0,0-2 1,1-2-1,-1-1 0,-1-2 1,-2-1-1,-5-3 0,-2-3 1,-5 2-1,-5-1 0,-5 5 0,-4 3 1,-5 4-1,-2 5 0,-3 7 0,0 6 0,0 7 0,0 2 0,4 6 0,0 2 1,4 7 0,3 3 0,3 2 1,2 2 0,4 6 1,0 1-1,2 4 0,0-1 0,2 1 0,-3-4-1,-1-1 0,0-5-1,-2-5 1,0-6-2,0-5 1,-2-2-2,1-17 0,2 18-5,-2-18-18,0 0-8,-4-14-2,3 4 1</inkml:trace>
  <inkml:trace contextRef="#ctx0" brushRef="#br0" timeOffset="1620.0927">9728 14030 11,'8'-9'34,"3"3"-2,-1 2 1,5 10-24,-5 0-3,6 12-2,-2 0-1,2 11-1,-1 4-1,2 7 0,-2 6 0,-1 5 0,-2 2-1,-4 0 0,-5 0 0,-1-3 1,-5-5-2,-3-3 2,-2-6-2,-3-8 1,0-2 0,0-5 0,1-3-1,1-6-1,1 0-1,-2-8-5,10-4-16,-10 7-11,10-7 2</inkml:trace>
  <inkml:trace contextRef="#ctx0" brushRef="#br0" timeOffset="2336.1336">10586 14029 18,'0'0'31,"11"-17"-1,-11 17-14,0 0-5,-5-12-4,5 12-3,-10 8-2,-1 1-1,-3-1 0,-3 4 0,-6 1-1,-1 5 0,-4-1 0,-1 0 0,2 0 0,2-2 0,5-1 0,4-3 1,7-2 0,9-9 0,3 10 0,9-7 1,7-1 0,5 2 0,4 1-1,3 2 0,-1 0 0,-1 2-1,-2 4-2,-6-1 0,-4 6-5,-11-8-8,-1 6-18,-11-4 0,-4 1 0</inkml:trace>
  <inkml:trace contextRef="#ctx0" brushRef="#br0" timeOffset="2542.1454">10373 14399 18,'0'0'34,"0"0"0,9 12 0,3-14-26,13 8-2,0-2-3,7 5-1,-1 3-2,-1-1 0,-3 4-2,-5-3-3,0 9-8,-10-10-21,-2 2 0,-10-13-1</inkml:trace>
  <inkml:trace contextRef="#ctx0" brushRef="#br0" timeOffset="3805.2177">11136 13803 10,'-1'-18'33,"1"18"-2,-1-16 2,1 16-27,0 0 0,0 0-2,8 15-1,-4 2-1,0 6-1,0 3 0,1 8-1,-4 0 1,3 3-2,-2-2 1,1-3-1,1-4 1,0-4-1,0-5 1,0-7-1,-4-12 1,10 5 0,-10-5 0,4-17 0,-6-1 0,-6-2 1,-3 0-1,-7-1 1,-4 6-2,-5 3 2,-5 9-2,-1 7 1,1 8 0,3 7-1,3 3 2,9 3-2,8 0 2,10 2 0,9-5 0,9-3 1,7-2-2,7-4 1,5-2-3,0-9-3,7 7-15,-6-13-13,2-3 0,-4-8-1</inkml:trace>
  <inkml:trace contextRef="#ctx0" brushRef="#br0" timeOffset="4123.2359">11614 13644 11,'-12'-13'32,"-4"6"-1,-1 9 2,-7 0-24,6 18-2,-5 0-2,3 14-2,-2 1-1,4 8 1,2-1-2,4 5 0,3-2 0,7 1-1,2-3 0,7-4-1,5-1-1,3-6-3,10 3-5,-3-13-20,8-3-5,1-11 2</inkml:trace>
  <inkml:trace contextRef="#ctx0" brushRef="#br0" timeOffset="4437.2537">11804 13822 2,'-10'-6'29,"-4"4"2,-1 2-1,2 8-17,-5-4-5,5 10-2,-1-4-2,6 7-1,-2-1-1,6 2 1,2-1-1,2 5 0,1-2 0,5 2-2,0-2 1,3-1-2,3 0 0,2-6-2,3 0-1,-1-11-5,7 3-7,-7-15-17,4-5 1,-2-11 1</inkml:trace>
  <inkml:trace contextRef="#ctx0" brushRef="#br0" timeOffset="4971.2843">11923 13593 22,'-3'-14'31,"3"14"2,-8-12-7,8 22-15,-7 2-4,5 10-2,-3 3-2,2 6 0,0 5-1,3 4 0,1-2-1,2 1 0,2-2 0,0-2-2,4 1-1,-1-5-3,4 1-1,-4-11-4,8 4-3,-11-14-9,13 2-2,-10-15 0,9 2 5,-7-16 6,3 2 6,-2-5 7,-1-6 7,4 5 10,-9-7 4,5 11 1,-9-9-1,6 12-4,-11-4-5,4 17-4,-5-13-3,5 13-2,-14 5-1,14-5-1,-15 19-1,9-5 0,0 2 0,2 1 0,4 0 0,4 1 0,4-3 0,3-1-1,2-3 1,0-3-1,0-5 1,0-3 0,-3-6 1,-3-6-1,-4-1-1,-6-6 1,0 4-4,-6-7-3,8 11-24,-9-2-2,10 13 1</inkml:trace>
  <inkml:trace contextRef="#ctx0" brushRef="#br0" timeOffset="6062.3468">12391 13737 8,'-16'-1'32,"5"-1"0,1 1 1,-3-8-23,3 13-3,-6-1-2,2 5-3,0 2 0,-1 5-1,1 2 0,0 3 1,3 1-2,1 1 1,5-2 0,4 1 0,6-5 0,6-3-2,4-4 0,4-7-4,9 0-5,-3-14-23,6-4 0,-2-14 0</inkml:trace>
  <inkml:trace contextRef="#ctx0" brushRef="#br0" timeOffset="6503.372">12493 13440 28,'0'0'29,"-9"-4"1,0 11-18,9 14-3,-5 0-2,7 10-1,-2 1-2,4 9 0,0-1-1,2 4-1,0-4 0,2 1-1,0-5 0,0-3 0,0-6-1,0-6 0,0-7 0,0-8-1,2-10 1,1-8-1,0-9 1,1-4-1,-1-8 0,2-4 1,0-1-1,-3 3 1,-1 1 0,-4 8-1,-3 5 1,-4 6 0,2 15 0,-16-2 0,3 11 0,-4 6 0,1 4-1,0 2 2,4 2-1,2 0 1,4-2 0,7-1 0,3-3 0,6-1 0,3-2 1,1-1-2,4-2-1,1-4-5,9 1-26,-6-6-2,4-4 0</inkml:trace>
  <inkml:trace contextRef="#ctx0" brushRef="#br0" timeOffset="112271.4216">20028 4935 16,'-1'-11'30,"0"-1"1,-1 0-1,2 12-19,-1-22-3,1 22-3,2-17-1,-2 17-1,3-11-1,-3 11-1,0 0 1,5 12-1,-4 2-1,-1 4 1,0 4-1,1 2 0,0 3 0,0-3 1,-2-1-2,1-5 1,1-3 1,2-3 0,-3-12-1,16 7 2,-6-11-1,4 1 0,2-3 1,2-1-1,0-1-1,0 0 0,-2 2-2,-4 0-1,0 6-1,-12 0-1,14 5-2,-14-5-4,1 15-1,-13-10-3,9 14-1,-13-11 2,6 11 4,-8-10 2,4 3 6,0-3 5,-2-8 7,16-1 2,-22 0 3,22 0 1,-10-13-3,10 13 1,7-29-5,7 10-1,-3-16-2,9-4-2,1-12 0,6-5-2,-1-8 1,3-1-3,-1-1 2,0 3-2,-1 3 0,0 5 1,-2 9-1,-2 8 1,-2 7-2,-2 6 2,-3 5-2,-2 4 2,-5 6-2,-9 10 0,11-11-1,-11 11 0,0 0-2,0 0-4,11 5-20,-11-5-6,0 0 0,0 0-1</inkml:trace>
  <inkml:trace contextRef="#ctx0" brushRef="#br0" timeOffset="113404.4864">20536 6382 1,'-12'2'30,"0"-2"2,2-1 0,10 1-20,-18-3-2,18 3-2,0 0-2,-5-10-2,5 10-1,0 0 0,7-15-2,-7 15 1,15-10-1,-4 8 0,4 0 0,4 2 0,5 1 0,8 3 0,8-1 0,8 2 0,10-2-1,11-2 1,10-2 0,7-3 0,7-2-1,1-2 1,-1-3-1,-5 1 1,-5-1 0,-11 1-1,-13 2 1,-13 1-1,-12 2 1,-10 1 0,-10 1 0,-14 3 0,9-3-1,-9 3-4,0 0-22,-10 6-9,10-6-2,-11-8 0</inkml:trace>
  <inkml:trace contextRef="#ctx0" brushRef="#br0" timeOffset="115764.6214">20834 4774 27,'1'-10'33,"1"-6"1,4 4-2,-4-9-21,9 13-4,-5-7-2,5 8-1,-11 7-2,15-9 0,-15 9 0,11 10 0,-10 7-1,1 7 0,-4 7-1,0 7 1,-3 3-1,1 3 0,-1-1 0,-1 0 0,3-8 0,1-5 0,2-9 0,3-6 1,-3-15 0,21 7 1,-6-16 0,7-4 0,2-5-1,2-3 0,-1-2 0,-1 1-1,-3 5-1,-6-1-3,1 15-4,-16 3-20,0 0-8,0 0-1,-6 26 2</inkml:trace>
  <inkml:trace contextRef="#ctx0" brushRef="#br0" timeOffset="116098.6405">20913 5107 39,'0'0'37,"-9"-14"-1,10 4 2,-4-18-29,15 3-1,2-19-2,9-7-3,4-15 0,9-9-1,9-11 0,6-5 0,6-3-1,4 0 0,-2 5-1,-3 5 0,-3 13 0,-7 9 0,-7 11 0,-10 9-1,-9 12 1,-7 8 0,-4 9-1,-9 13-1,0 0-1,3-11-4,-2 27-13,-1-16-16,-13 20-1,4-11 1,1 3-1</inkml:trace>
  <inkml:trace contextRef="#ctx1" brushRef="#br0">0 16352,'0'0</inkml:trace>
  <inkml:trace contextRef="#ctx0" brushRef="#br0" timeOffset="117043.6945">21935 3381 35,'-4'-30'34,"2"5"2,-4-3-1,4 11-14,-7-10-9,12 16-5,-8-4-3,5 15-1,0 0-2,2 15 0,1 4-1,0 9 0,1 7 0,1 6 0,0 9 0,1 2 1,0 2-1,1-1-1,-1-3 0,-1-2 0,-1-6 1,1-5-2,-1-8 1,-1-7 0,-1-7 1,-2-15 0,0 0 1,10-3-1,-4-18 1,-2-7 1,-1-3-1,-2-4 0,-2-1-1,-5 2 1,-5 6-1,-6 10 1,-7 10-1,-1 8-1,-1 9 0,-1 7 2,4 6-2,2 5 0,9-1 1,4 3-1,10-4 1,6 0-1,7-3 1,6-5-2,4-3 2,4-5 0,0-2-1,-1-6-1,2 2-6,-8-7-28,5-2 0,-9-4-2,0 2 1</inkml:trace>
  <inkml:trace contextRef="#ctx0" brushRef="#br0" timeOffset="117803.738">22257 3726 71,'0'0'38,"1"-17"-1,-1 17 1,9-27-33,2 11-2,2-7-2,2-4 1,1-2-3,-4-1 2,0 3-2,-8 0 0,-5 5 0,-9 5 1,-6 9-1,-5 6 0,-3 6 0,-1 7 1,-1 5 0,4 3 0,4 3 0,7 3 1,6-2 0,7 1 0,8-1 0,5-1 1,7-3-2,5-2-2,6-2 1,1-9-6,8 7 0,-4-17-10,9 9-3,-11-17-7,9 9 4,-13-16 5,6 5 9,-10-8 8,-4-5 4,-3 7 8,-13-14 9,5 11 5,-15-14-3,4 14-2,-15-9-9,4 11-4,-10-2-1,1 10-4,-6 6 0,1 10-1,-1 6-1,3 5 0,3 8-2,2 1 2,8 6-2,6-4 0,10 0 0,5-4 1,9-4-1,2-5 1,4-5-1,1-7 2,-1-7 1,-3-5-1,-6-5 2,-4-4 0,-7-3 0,-4 2 1,-6-1-1,2 5 0,-6 0 0,3 6-1,3 12 0,0 0-1,-9 2 0,11 8 0,4 4-1,0 2 0,4 4-1,1-3-1,8 6-3,-2-12-5,10 3-24,-7-6-1,4-3 1,-2-8-1</inkml:trace>
  <inkml:trace contextRef="#ctx0" brushRef="#br0" timeOffset="118276.7651">23034 3310 66,'1'-32'37,"-1"9"0,-6 0-1,6 23-26,-16-19-4,4 22-3,-2 9-2,-2 8-1,2 8-1,-1 4 0,3 6 0,2 0-1,7-1 0,4-5-1,8-8 0,0-10 0,10-5-1,-1-16 0,6-3-2,-4-19 1,3-4 0,-7-14 0,1-5 1,-9-9 1,-4-8 2,-5 0 1,-4-2 3,-2 11 0,-8 4 2,4 13 0,-6 5 1,5 15 0,-3 9-2,5 14-1,0 5-1,4 10 1,1 7-2,3 7 1,1 3 0,4 7 0,2 1 0,3 7-1,-1-1 1,3 4-2,2-5 1,0 3-1,4-2-2,-3-7-2,8 8-12,-10-13-21,6-8 1,-4-12-2,1-10 1</inkml:trace>
  <inkml:trace contextRef="#ctx0" brushRef="#br0" timeOffset="118537.78">23272 2830 67,'-18'-11'39,"4"5"-3,-1 0 1,15 6-31,-10 7 0,16 7-3,-1 9-1,3 5-2,0 7 0,2 7 0,0 2 0,-1 4 0,2 3-3,-4-5-4,8 7-22,-5-12-8,1-5-1,-2-11 1</inkml:trace>
  <inkml:trace contextRef="#ctx0" brushRef="#br0" timeOffset="118750.7921">23458 3110 76,'0'0'40,"0"0"-2,0 0 1,0 0-34,0 0-2,-1 14-1,6 4-2,1 3-2,4 1 1,1 13-5,-9-14-10,3 11-22,-6-12 0,1-3-1,0-17 2</inkml:trace>
  <inkml:trace contextRef="#ctx0" brushRef="#br0" timeOffset="118896.8005">23448 2957 50,'-4'-25'38,"0"6"-1,0 3-3,4 16-18,0 0-34,0 0-15,0 0-2,-1 20-3,1-3 1</inkml:trace>
  <inkml:trace contextRef="#ctx0" brushRef="#br0" timeOffset="119312.8243">23557 3003 78,'-3'-12'39,"3"12"-1,0 0 0,0 0-32,10 7-2,0 7-1,-1 3-2,3 5-1,0 6 0,0 2 0,-1 1 0,-3-1 0,-2-3 0,-1-7 0,-2-6 1,-3-14-1,0 0 1,2-22-1,1-8 1,-1-2-1,0-8 0,5-3 0,1 4-1,1 2 1,0 8-1,1 8 1,1 9 0,0 6 0,4 12 0,-6 5 0,3 6 0,2 3 0,0 4-1,-2 3 0,4 7-7,-9-7-23,0 2-7,-2-10 0,1-4-2</inkml:trace>
  <inkml:trace contextRef="#ctx0" brushRef="#br0" timeOffset="119650.8437">23940 3104 72,'17'-1'40,"-6"-7"-1,6 0 0,-17 8-30,0 0-2,54-55-3,-54 55-3,59-59 1,-59 59-3,48-68 1,-48 68-2,22-66 0,-22 66-2,-11-40 0,-11 33 2,-8 10-2,-3 6 2,-2 11 0,4 9 2,4 3-1,8 4 3,11-1-1,10 1 2,10-2-2,-12-34 3,57 61-2,-16-40 0,8-4-3,7-14-9,3 0-28,5-11 0,0-12-2,2-13-1</inkml:trace>
  <inkml:trace contextRef="#ctx0" brushRef="#br0" timeOffset="192807.028">19621 11295 9,'0'0'30,"-4"-13"1,4 13-19,4-12-1,5 7-3,-4-6-1,8 6-1,-2-2-2,6 4-2,2-2 1,4 4-1,0 0-1,3 2 0,1 1 0,3 2-1,1 0 0,3 1 1,-2-2 0,3 1-1,4-1 1,2-1 0,0 0 0,1 0 0,0-2 0,2 1 0,-1-2 0,0 2 0,-1-1 0,0-1 0,1 0 0,0 0 0,0-2-1,2 2 1,2-2-1,-2 2 1,0-1-1,2 2 1,-3-1-1,-1 1 1,1 0 0,-3 1-1,-2 2 1,-1-1 0,-3-1 0,2 1 0,0 1-1,0-2 1,0 0-1,1 0 0,0-1 1,1 0-1,1-1 0,-2 1 1,-1 0-1,-1 0 0,-1-1 1,1 0-1,-1-2 1,-1 2-1,1-1 1,-1 0-1,0-2 1,0 1-1,-1 0 0,-1 1 0,-1 0 0,-2 0 1,1-1-1,0 1 0,-1 1 0,0-1 0,-1 0 0,1 0-1,0 1 1,0 0 0,-2 0 0,0-1 0,1 1 1,1 1-1,-1 1 1,0 1-1,1-2 0,1 1 1,0 1-1,3 0 0,-2 1 0,1 0 0,0-1 0,1 0-1,-2 0 1,0-1 0,-3-1 0,0 0 0,0-2-1,-2 1 1,-2-2 0,-3 1 0,-1 1 0,-1-1 0,-3-1 0,-4 2 0,-2 1 0,-10 0 0,17 0 0,-17 0-2,12 4-5,-12-4-29,0 0-1,0 0 0,-10-6-1</inkml:trace>
  <inkml:trace contextRef="#ctx0" brushRef="#br0" timeOffset="257526.7297">16543 11263 21,'3'-12'18,"-3"12"0,8-14 0,-8 14-3,0 0-5,9-8-2,-9 8-3,0 0-1,0 0-2,8 12-1,-7-1 0,2 6 0,-2 1 0,0 6 0,-1 2 0,-2 2-1,-2 1 1,-1-1-1,-3-2 0,-1 0 1,-5-3-1,-2-4 1,-4-1-1,-3-6 0,-3 0 0,0-4 1,-1-2-1,0-2 0,0-2 0,3-1 0,2-2 1,3-1-1,4 1 0,3 0 1,1 0-1,11 1 1,-12-1-1,12 1 0,0 0 1,0 0-1,0 0 0,0 0-1,0 0 0,0 0 0,0 0-2,0 0 0,0 0 0,0 0 0,0 0-1,0 0 0,0 0 1,0 0-1,-5-15 2,5 3 1,1 0 0,0-3 0,1 0 2,2-1 0,-1 1 1,2 2 1,-3 1-1,-2 12 1,4-15-1,-4 15 0,0 0 0,0 0-1,-15 13 0,7-1 0,-3 0-1,-2 2 1,1 2-1,-1 0 1,2-2-1,1-1 1,1-2-1,9-11 1,-9 18 0,9-18 0,-2 14 0,2-14 0,7 10 1,-7-10 0,15 10-1,-3-4 1,1 0-1,1 1 0,0-2-1,1 2 1,-1 1-1,0 1 0,-3-3 0,-1 3 0,-2-1 0,-8-8 1,15 13-1,-15-13 0,11 12 0,-11-12 0,0 0 1,8 9-1,-8-9 1,0 0-1,0 0 1,0 0 0,0 0-1,0 0 1,0 0-1,0 0 0,0 0 1,0 0-1,0 0 0,0 0 0,0 0-1,0 0-1,0 0-2,0 0-5,14 4-23,-14-4-3,9-3 2</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9-11T17:10:21.741"/>
    </inkml:context>
    <inkml:brush xml:id="br0">
      <inkml:brushProperty name="width" value="0.05292" units="cm"/>
      <inkml:brushProperty name="height" value="0.05292" units="cm"/>
      <inkml:brushProperty name="color" value="#1F497D"/>
    </inkml:brush>
  </inkml:definitions>
  <inkml:trace contextRef="#ctx0" brushRef="#br0">13642 6967 11,'0'0'14,"-9"-20"-2,9 20 0,-4-15-3,4 15-2,-3-11-2,3 11-2,0 0-1,0 0 0,0 0-2,0 0 1,1 13-1,-1-13 1,5 18 0,-1-7 1,-2-1-1,4 3 2,-6-13-1,14 22 0,-14-22 0,20 18 0,-6-12 0,6 3 0,5-2 0,5 0 0,7-2 0,7 0 0,4-2-1,5-1 0,3-2 0,0-1 0,-3-3-1,-4 1 1,-8-2-1,-7 1 1,-10-1 0,-9 2-1,-15 3 1,0 0 0,-15-11-1,-4 10 0,-6-1 1,-4 1-2,-6-1 1,-5 2 0,-1-1 0,-1 0 0,0 0-1,-2 0 1,2 1 0,1-1 0,4 1 0,5 0 0,6 0 0,3 1 0,7 0 0,5 1 0,11-2 0,-11 6 0,11-6 1,0 0-1,13 15 1,2-8 0,5 3-1,6 1-3,18 3-22,4-2-6,8-3 1</inkml:trace>
  <inkml:trace contextRef="#ctx0" brushRef="#br0" timeOffset="732.0418">14654 7000 21,'0'0'13,"-15"-17"-1,15 17 0,-9-12-2,9 12-1,0 0-1,0 0-3,16-6-2,1 8-1,8-1 0,4 4 0,4-3-1,5 2 0,2-2 0,-3-1-1,-4 0 0,-4-1 1,-9 0 0,-6 0-1,-14 0 1,0 0 0,-26 5-1,-4 1 1,-8 0-1,-3 2 0,-2 2-6,-2 2-22,10-4-1,12 0 0</inkml:trace>
  <inkml:trace contextRef="#ctx0" brushRef="#br0" timeOffset="8271.473">13459 6130 2,'0'0'12,"0"0"-2,0 0-1,0 0-2,0 0 0,0 0-1,0 0-1,-2 12-1,2-12 0,0 0 0,0 0 0,0 0-1,0 0 0,0 0 0,0 0 1,0 0-1,0 0-1,0 0 1,0 0 0,0 0-1,0 0 1,0 0 0,0 0 0,0 0-1,0 0 1,0 0-1,0 0 0,0 0 0,0 0-1,1-12 0,-1 12-1,0 0 1,5-14 0,-5 14-1,6-12 1,-6 12-1,9-17 1,-9 17 0,13-16-1,-13 16 1,12-17-1,-12 17 1,15-17 0,-15 17-1,14-20 1,-5 11-1,-1-1 0,0 0 0,1 1 1,0 0-1,1 0 0,3-1 0,-2 2 0,2 0 0,0 0 0,2 1 1,-1 0-2,2 0 2,-3 2-2,2-1 2,0 1-1,1 1 0,-1 1-1,0 0 1,1 2 1,-1 0-1,2 1 0,-3 0 0,3 0 0,-1 0 0,1 0 0,-1 1 0,1 0 0,-1 1 0,0 1 0,1 0 0,-2 2 1,0 0-2,-2 2 2,2 0-2,-3 1 2,2 0-2,-2 2 1,1-1 0,-2-1-1,1 2 1,-1-1 0,-2 1 0,1 0 0,-2 0 0,-8-10 0,15 19 0,-7-9 0,-8-10 0,15 19 0,-15-19 0,17 17 0,-17-17 0,17 16-1,-7-9 1,-2 0 0,2 0 0,-10-7 0,16 10 0,-16-10-1,16 10 1,-16-10 0,9 9 0,-9-9 0,0 0 1,11 9-1,-11-9 0,0 0 0,0 0 0,9 8 0,-9-8 0,0 0 0,0 0 0,0 0 0,0 0 1,0 0-1,0 0 0,0 0 0,0 0 0,0 0 0,0 0 0,0 0 0,0 0 0,0 0 0,0 0-1,0 0 0,0 0 0,0 0-1,0 0-2,0 0-1,0 0-4,0 0-6,-12-1-16,12 1 0,-15-5 1</inkml:trace>
  <inkml:trace contextRef="#ctx0" brushRef="#br0" timeOffset="8817.5043">14108 6202 8,'0'0'27,"0"0"0,0 0-10,-3-15-3,3 15-5,0 0-2,0 0-2,0 0-2,0 0 0,0 0 0,0 0-2,0 0 0,8-5 0,-8 5 0,13 5 0,-4-1 0,3 1 0,0-1 0,1 1 0,3 0-1,1 0 1,-3-1-1,2 1 1,-4-3-1,2-1 0,-3-1 1,0-1-1,-11 1 1,16-6-1,-16 6 1,12-10 0,-12 10 0,13-21 0,-8 7-1,-1-1 1,0-2 0,1-3 0,-1-2-1,1-1 1,-1-2-1,-1 2 0,2 0 0,-1 0 0,0 3 0,-1 0-2,2 9-4,-7-6-15,2 17-14,4-12 2,-4 12-1</inkml:trace>
  <inkml:trace contextRef="#ctx0" brushRef="#br0" timeOffset="12045.6888">14476 6281 4,'0'0'7,"0"0"-3,0 0 0,0 0-2,0 0 0,0 0-1,0 0 1,0 0 0,0 0 0,0 0 0,0 0 0,0 0 0,0 0 1,0 0 0,-9 0 0,9 0 1,0 0 1,-10 1-1,10-1 1,0 0-1,0 0 1,0 0-2,0 0 0,-10-1-1,10 1 0,0 0-1,0 0 1,0 0 0,0 0-1,0 0 0,0 0 1,0 0 1,0 0-1,0 0 0,-7-11 0,7 11 0,0 0-1,0-12 0,0 12 0,0 0 0,3-15 0,-3 15-1,5-14 1,-5 14 0,6-14 0,-6 14-1,8-16 1,-8 16 0,8-17 0,-3 7-1,-5 10 1,11-21-1,-5 9 1,-1 2-1,3-2 0,-1 1 1,1 1-1,1-1 0,-9 11 0,18-16 0,-9 8 0,1 1 0,1 0 0,0 0 0,1 1 0,1 0 0,2 0 0,-1-1 0,1 1 0,-1 0 0,1 2 1,-2 0-1,1 1 0,-1 0 0,0 1 0,-1 2 0,1 0 0,1 1 0,2 2 0,-1-1 0,0 1 0,0 1 0,0-1-1,-1 2 1,2-2 0,-4 2 0,1 0 0,0-1 0,1 2 0,0 0 0,0 1 0,0 1 0,1 0 0,-2 1 0,1 0 0,-2 0 0,0 1 0,-1-2 0,-1 0 0,-1 1 0,-1-1 0,-8-8-1,17 16 1,-17-16 0,13 14 0,-13-14 0,12 15 0,-12-15 0,12 12 0,-12-12 0,9 11 0,-9-11 0,9 12 0,-9-12 0,0 0 1,8 11-1,-8-11 0,0 0 0,0 0 1,0 0-1,0 0 1,0 0-1,0 0 1,0 0-1,0 0 0,-8-11 0,8 11 0,0 0 0,-10-13 0,10 13 0,-7-12 0,7 12 0,-7-12 0,7 12 0,-5-16 0,2 5 0,1 0 0,-2-1 0,2-2 0,-2 1 0,0 0 0,-1-2 0,-1 2 0,0-1 1,0 3-1,1-2 1,-1 2-1,1 0 1,5 11 0,-9-18-1,9 18 1,-5-14 0,5 14-1,0 0 0,-4-12 1,4 12-1,0 0 0,0 0 0,0 0-1,0 0 1,0 0 0,4 14 0,-4-14 0,7 15 0,-2-4 0,2 0 0,0 2 0,-1 0 0,1-1 0,2 2 0,-1-1 0,0-1 0,0 1 1,-1 0-1,-1-2 0,2 1-1,-1-1 2,-1 0-2,-1-1 2,-5-10-1,7 16 0,-7-16 0,0 0 1,6 11-1,-6-11 1,0 0 0,0 0 0,0 0 0,-12-3-1,1 4 1,0 1-1,-3 0 1,-3 0-1,-1 3 0,-1-2-1,1 3 1,2-1 0,1 0 0,2 0 0,2-1 0,3-1 0,8-3-1,-11 3 1,11-3-1,0 0 0,0 0-2,-10 0-4,10 0-9,5 12-16,-5-12 1,0 0-1</inkml:trace>
  <inkml:trace contextRef="#ctx0" brushRef="#br0" timeOffset="30304.7333">20815 8003 5,'-11'-1'33,"11"1"-1,-9-6 3,3-4-22,6 10-2,0 0-5,0 0-1,5-12-1,-5 12-2,0 0 0,14 3-1,-14-3 0,14 15 0,-4-1 0,3 2-1,2 4 0,1 2 0,2 2 0,1 0 0,0 1 1,0-2-2,-3-4 2,0-1-1,-4-5 0,-1-1 0,-11-12 1,12 13 0,-12-13-1,0 0 1,0 0-1,3-11-1,-3 11-1,-3-16-6,3 16-21,1-17-7,-1 17 0,-2-22 1</inkml:trace>
  <inkml:trace contextRef="#ctx0" brushRef="#br0" timeOffset="30738.7581">21059 7946 6,'3'-16'32,"-3"16"0,1-14 1,-6 3-17,5 11-5,0 0-4,3-11-2,-3 11-1,0 0-1,-9-1-2,9 1 1,-13 16-2,2-2 0,-3 5 0,-3 5 1,-2 4-1,-1 2-1,-1 1 1,1-1 0,1 0-1,1-3 1,4-4 0,1-4 0,4-4 0,2-4 1,7-11 0,-9 12 1,9-12-1,0 0 0,-9-1 0,9 1-1,0 0-1,0 0-6,0 0-29,0 0 0,8-12-1</inkml:trace>
  <inkml:trace contextRef="#ctx0" brushRef="#br0" timeOffset="32774.8746">21369 8081 3,'-12'-7'27,"12"7"-8,0 0-3,-13-8-3,13 8-2,0 0-3,0 0-1,0 0-2,0 0 0,0 0-2,0 0 1,-12-8-1,12 8-1,-9-3 1,9 3 0,-10-5-1,10 5 2,-10-3-1,10 3 0,0 0-1,-9-4 0,9 4 0,0 0 0,0 0-1,0 0 0,0 0-1,0 0 1,0 0 0,0 0-1,0 0 0,0 0 0,0 0 1,0 0-1,14 8 0,-14-8 0,17 0 1,-6 4-1,1-5 0,1-3 1,0 3-1,-2-2 1,1 1-1,-2 0 0,-1 1 0,1-3 1,-10 4-1,17-2 0,-7 1 0,1 0 1,2 0-1,2-2 0,6 1 0,3 0 1,2-1 0,3 1-1,2-1 1,2 0-1,2 1 1,2 0-1,-1-1 0,1 2 0,4-1 0,1 0 0,5-2 0,0 2 0,3-2 1,3 1-1,3 0 1,1-1 1,1 1-1,0-1-1,-2 2 1,0-2-1,-2 2 0,-2-1 0,-1 0 0,1 0 0,0-1 1,-3 1 0,0-2 0,1 2 0,0-2-1,3 1 1,1-1 0,-4 0-1,-1 2-1,-1 0 1,-3-1 0,-5 1-1,-4-1 1,-5 2 0,-9 0 0,-5 0 0,-4 1-1,-4 0 1,-9 1 0,9-1 0,-9 1 0,0 0 0,0 0 0,0 0 0,0 0 0,0 0 0,0 0 1,0 0-1,0 0 0,0 0 0,0 0 0,0 0 0,0 0 0,0 0-1,-8-5 1,8 5 0,0 0 0,-9-5-1,9 5 1,0 0 0,-13-7-1,13 7 1,-13-7 0,13 7 0,-17-11 0,7 6 0,-1-2 0,0 0 0,-4-1 0,0 1 0,-2-1 0,-3 1 1,1 0-1,0 1 1,2 1-1,2 2 1,2 1 0,4-1-1,9 3 1,-10-2-1,10 2 1,0 0-1,0 0 0,0 0 0,0 0 0,8 4 0,-8-4 0,15 6 0,-4 0 0,2 0 0,4 2 0,3 0 0,1 1 0,-1-1 0,4 2 0,-2-2 0,-1 0-1,0 0 1,-1-1 0,-3-1 0,-3-2 0,-1 1 0,-5-2-1,-8-3 1,10 8 0,-10-8 0,-4 12 0,4-12 0,-15 17 0,2-5 0,-3 1 0,-1 2 0,-2 2 0,-1-1 0,1 0 0,1-1 0,2-1 0,2-4 0,4 0 0,10-10-1,-13 11 1,13-11 0,0 0 0,0 0-1,0 0 0,0 0-5,0 0-25,0 0-6,11-11-1,-4-1 0</inkml:trace>
  <inkml:trace contextRef="#ctx0" brushRef="#br0" timeOffset="33519.9172">23662 7742 14,'0'-11'30,"0"11"2,0 0-10,-12-7-6,12 7-2,-10-6-4,10 6-2,0 0-1,-9-2-1,9 2-2,0 0 0,-9-13 0,9 13-2,0 0 0,0 0 0,-9-10-1,9 10 0,0 0 0,0 0 0,0 0-1,0 0 1,0 0-1,0 0 0,0 0 1,0 0-1,6 15 0,3-5 0,1 5 0,5 3 1,4 6-1,5 2 0,3 2 0,2 1 0,-1-1 0,-2 0 0,-3-4-1,-1-2 1,-6-6 0,-4-2 0,-5-3 0,-7-11-1,10 11 2,-10-11-1,0 0-1,0 0 1,0 0-2,0 0-1,-1-10-7,-4-6-10,5 16-16,-10-25-3,2 11 3</inkml:trace>
  <inkml:trace contextRef="#ctx0" brushRef="#br0" timeOffset="33885.9381">23890 7700 23,'9'-20'34,"0"5"2,-3-1-1,-6 16-20,7-19-5,-7 19-3,0 0-3,0 0-1,0 0-2,-13 10 1,2 3-2,-3 5 1,-3 4-1,-4 4 0,-2 4 0,-1 2 1,-1 1-1,-1-1 1,0-3-1,3-1 0,1-5 0,3-4 1,4-4-1,4-3 1,2-4 0,9-8 0,-10 10 0,10-10 0,0 0-1,0 0 0,0 0-2,0 0-7,0 0-26,0 0-2,0 0-1,9 0 0</inkml:trace>
  <inkml:trace contextRef="#ctx0" brushRef="#br0" timeOffset="37389.1385">24150 7535 20,'0'0'17,"0"0"-4,0 0-2,0 0-2,0 0-1,0 0 0,0 0 0,0 0 0,0 0 0,0 0 1,0 0-1,0 0-1,0 0 1,0 0-2,0 0 0,0 0-1,0 0-1,0 0 0,0 0 0,0 0-1,0 0 0,0 0-1,0 0 0,0 0 0,32-51-1,-32 51 0,0 0 0,0 0 0,0 0 0,0 0 0,0 0-1,0 0 1,0 0-1,0 0 0,0 0 0,0 0 0,0 0 0,0 0-1,0 0 1,0 0 0,0 0 0,0 0 0,0 0 0,-21 63 1,21-63-1,0 0 0,-22 59 0,22-59 1,0 0-2,-17 51 2,17-51-1,0 0 0,0 0 0,0 0 0,0 0 0,0 0 1,0 0-1,0 0 0,0 0 0,0 0 0,0 0 0,26-54 0,-26 54 0,0 0 0,36-57 0,-36 57 0,0 0 0,32-46 0,-32 46 0,0 0 1,0 0-1,0 0 0,0 0 0,0 0 0,0 0 0,0 0 0,0 0 0,0 0 0,0 0-1,0 0 2,0 0-2,0 0 1,-48 69-2,48-69-10,-25 54-26,25-54 0,-32 64-3,11-33-1</inkml:trace>
  <inkml:trace contextRef="#ctx0" brushRef="#br0" timeOffset="39449.2563">21817 7486 15,'0'0'29,"0"0"1,0 0-13,0 0-5,-8-10-3,8 10-2,0 0-2,0 0-1,0 0-1,0 0-1,0 0 0,0 0-1,0 0 0,0 0 1,0 0-1,0 0 0,0 0 1,-2 10-1,2-10 0,0 0 1,0 0-1,0 0 0,0 0 0,0 0 1,-10-15-1,10 15 0,-4-15 0,4 5-1,1-2 1,3 1-1,2-4 0,2 1 0,1-1 0,4 0 0,-2 1 0,0 0 0,1 4 0,-3 2 0,0 2 0,0 3 0,-9 3 0,12 8-1,-12-8 2,16 16-2,-7-5 2,0 1-2,2-1 2,0 2-1,3-5 0,0 0 0,2-3 0,-1-3 1,3-2-1,-1-3 1,-1-3 0,3-2 0,-3-5-1,1-1 1,-3 1-2,-1 0 2,-4 0-1,-1 3 0,-8 10-1,8-17 0,-8 17-1,0 0-2,0 0-3,-15 2-6,13 8-18,-11-2-4,2 4 1,-4-1 1</inkml:trace>
  <inkml:trace contextRef="#ctx0" brushRef="#br0" timeOffset="39828.278">22016 7446 15,'0'0'33,"0"0"0,0 0 2,-6-16-19,6 16-5,0 0-4,0 0-3,0 0-1,0 0-2,0 0 0,0 0 0,6 15-2,-5-4 1,0 5 0,1 4 0,1 1-1,0 4 1,0-2 0,1 1 0,0-1 0,-1-2 0,1-2-1,-3-4 1,1-4 1,-2-11-1,4 15 1,-4-15 0,0 0 0,0 0 0,0 0 0,0 0-1,0 0 0,0 0-3,0 0-12,0 0-20,0 0-2,0 0 0</inkml:trace>
  <inkml:trace contextRef="#ctx0" brushRef="#br0" timeOffset="54959.1433">20901 8563 5,'0'0'28,"-2"-14"-1,2 14-13,-2-12-3,2 12-4,0-11-2,0 11-1,0 0-1,0 0-1,0 0-1,0 0 0,-10 11 0,4 0 0,-1 2 0,-2 5 0,-1 1-1,0 3 1,0 1 0,2 0 0,-1 0 0,4 2 0,2 1 1,1-1-2,3-1 2,3 1-1,6 2 0,2-4-7,2 3 1,0-7-2,1 0 0,-1-5 1,1 0-1,-3-3 0,-12-11 1,12 11 6,-12-11 0,0 0-1,10 10 0,-10-10-4,-73-5-13,73 5-7</inkml:trace>
  <inkml:trace contextRef="#ctx0" brushRef="#br0" timeOffset="55314.1636">21069 8666 14,'-4'-13'29,"4"13"2,-2-14-15,2 14-5,0 0-4,0 0-2,0 0-2,0 0 0,9 11-2,-9-11 1,8 21-1,-3-6 0,0 1 0,0 2 0,-1 2 1,0 2-2,0-4 2,-1 1-1,0-3 0,-1-4-2,1-1 0,-3-11-3,6 14-14,-6-14-14,4-15-1,-3 1 1</inkml:trace>
  <inkml:trace contextRef="#ctx0" brushRef="#br0" timeOffset="55577.1788">21166 8495 4,'0'0'30,"8"-21"-1,0 10 0,6 11-20,-3 0-4,6 9-2,-3 6-1,2 9-1,-3 9 0,-1 8 0,-5 11 1,-1 8-2,-6 9 0,-8 5-4,2 10-26,-8 6-1,-6-3 0</inkml:trace>
  <inkml:trace contextRef="#ctx0" brushRef="#br0" timeOffset="59596.4087">23768 8435 20,'2'-12'30,"-2"-3"0,-9-2-10,9 17-7,-11-18-3,11 18-3,-10-14-2,10 14-1,-11-4-1,11 4-1,-17 8 0,5 3-1,-4 5 0,0 6-1,0 6 1,-2 5 0,3 4-1,5 4 1,4 2-1,5 2 0,6-2 1,7-1-2,4-6 1,6-1-1,4-5 1,1-5-1,1-4 1,1-5-2,-3-3 2,-2-5-1,-1-2 0,-2-4-2,-1 0-2,-4-7-7,1 2-22,-3-1 0,-4-3-1</inkml:trace>
  <inkml:trace contextRef="#ctx0" brushRef="#br0" timeOffset="59986.431">24054 8567 7,'-7'-18'31,"7"18"1,-10-13 1,0 3-20,-1 13-6,11-3-2,0 0-1,-4 11-1,3 1-2,6 3 0,0 3 1,1 2-2,-1 3 2,3 0-2,1 0 1,-2 1-1,-7-24 3,0 0-1,24 61 0,-24-61 0,0 0-2,0 0 0,0 0-4,24 52-15,-24-52-14,0 0 0,0 0-1</inkml:trace>
  <inkml:trace contextRef="#ctx0" brushRef="#br0" timeOffset="60319.45">24163 8385 24,'0'0'33,"0"0"0,0 0-1,0 0-19,48-7-6,-48 7-2,32 47-3,-32-47 0,32 78-2,-18-27-1,-4 15-2,-2-3-7,-4 6-23,-9 2-1,-8-7 0,-7-1-1</inkml:trace>
  <inkml:trace contextRef="#ctx0" brushRef="#br0" timeOffset="159552.1258">13251 11740 12,'0'0'13,"4"-11"-3,-4 11-1,7-11-3,-7 11 1,0 0-3,10-9 0,-10 9 0,0 0-1,0 0-1,0 0 0,11-9-1,-11 9 1,13-4-2,-4 3 1,3-1 0,1 0-1,3 0 1,0 1-1,2 0 1,1 0-1,-1 0 0,3 0 2,-2 1-2,2-1 0,2-1 0,1 0 1,4 0-1,4-1 0,1 1 1,3 0 0,2 1-1,4 0 1,0-2 0,5 3-1,-2-1 1,2 1 0,2 0 0,1-1-1,1 2 1,1-1 0,0 1-1,1 0 1,-1 1-1,3-1 1,-1 0-1,1 1 0,0-1 0,-1-1 1,1 1-1,-1-1 0,0 0 0,-1 0 0,-2 0 0,-2 0 0,0 2 0,-1-2 0,-2 1 0,-1 1 0,-2-1 0,-3 0 0,-2 2 0,-2-2 0,-4 0 0,-4 0 0,-3 0-1,-2 0 1,-5 1 0,-1-1 0,-5-1 0,-2 1 0,-10-1 0,13 1 1,-13-1 0,0 0 0,0 0-1,0 0 0,0 0-3,0 0-6,0 0-19,0 0-2,3 14 0</inkml:trace>
  <inkml:trace contextRef="#ctx0" brushRef="#br0" timeOffset="168059.6124">4947 4445 3,'-27'-27'5,"-3"-2"0,-4-2 1,-3-3 0,-3-1 1,-4 0-1,0-3 0,-6 4-3,-1 0 0,-4 0-1,1 2-1,-6 0 0,-2 4-1,-6 1 1,-4 5-1,-3-3 1,-2 6 0,-2 0 0,-1 4 0,-5 4 0,-1 2 0,-4 4-1,0 2 0,-2 5 1,-3 1-1,-1 6-1,-4 2 1,0 3 0,2 2 0,5 5-1,0 1 2,3 5-1,0 3 0,6 4 0,2 3 0,6 2 0,3 1 1,6-1-1,7 4 0,3-2 0,6 3 0,6 0-1,10 1 1,1 4 1,8 1-1,3 7 1,6 0-1,5 3 0,7 0 0,6 1 0,5-1 0,9-1-2,3-3 0,7-5 1,4 0-1,11-4 1,3-2-1,8 2 3,7-5-3,3 1 3,3-4-1,8 1 1,4-4-1,4 0 0,7-4 0,1-3 1,3-1-1,2-5 0,5 2-1,-2-5 2,6-2-1,-1-3 0,-1-1 1,2-4-1,-1-1-1,1-6 1,3-3 1,-2-3-1,-3-3 0,-3-5 1,-1-2-1,-5-7 1,0-7 0,-3 0 0,-2-7 1,-5-4-1,-2-4 0,-5-8 1,-2-1 0,-6-3 0,-5 1 0,-7-6-1,-6-2 1,-6-5-2,-6-2 2,-6-3-1,-6-3 1,-8-2-1,-4-1 0,-6 1 0,-7 2 2,-8 1-2,-6 7 1,-7 3-1,-7 2 1,-6 3-2,-6 3 2,-8 4-1,-6 3 0,-5 5-1,-6 5 0,-2 8-3,-4 7-5,-1 7-16,-1 16 0,-8 1 0</inkml:trace>
  <inkml:trace contextRef="#ctx0" brushRef="#br0" timeOffset="169495.6945">13354 11830 4,'28'4'5,"8"-2"1,10-4-2,11-5 0,4 1-2,12-3-1,9 2-1,6-2 0,7 2 0,5 0-1,3 2 1,2 2-1,7-1 1,-4 1-1,-2-3 1,-1 2 1,-7 0 0,-3 0 0,-7 3 0,-13 0 0,-12 2 0,-12 0-1,-13 4 0,-11 0 0,-8 2-2,-19-7-1,7 13-4,-12-1-6</inkml:trace>
  <inkml:trace contextRef="#ctx0" brushRef="#br0" timeOffset="184060.5276">8437 5541 12,'-4'-13'18,"4"13"-3,3-15-4,-3 15-4,4-14 0,-4 14-2,0 0-1,9-10-1,-9 10 1,0 0-2,0 0 1,9-5-1,-9 5 0,13-4 1,-4 0-1,2 4 1,2-5 0,3 1-1,0-3 0,2 3 0,0-1-1,3-1 1,2-2-1,3 1 0,0-1 0,4 0-1,0 0 1,3 0-1,3-2 1,2 0-1,0 0 0,3 2 1,1 0-1,1 2 0,0-1 0,0 2 1,-2 2-1,0 2 0,-3 2 0,-2 0 0,-1 3-1,-2-1 1,-2 3 0,0-2-1,-2 1 1,2 0 0,-1-2 0,0-1 0,4 1 0,2-2 0,2 0 0,2-1 0,1 0 0,3 0 0,3-1 0,1 2 0,1-1 0,-1-1 0,1 0 0,0 1 0,1-1 0,1-1 0,-2 1 0,1-1 0,1 1 0,0 0 0,1 1 0,0 0 0,-1 2 0,0-1 0,0 1 0,0 2 0,-2-2 0,1 1 0,0 0 0,1 0 0,1 1-1,0-2 1,2 2 0,0-1 0,2 2 0,0-1 1,1 0-1,2-2 0,2-1 0,2-2 0,1 0 0,-1-1 0,2-1 0,1 0 1,-1-1-1,-2 2 0,-2 0 0,-1 1 0,0 0 0,-1 1 0,-2 0 0,-2 0 0,2-2 0,-2 2 0,1 0 1,0-1-1,-1 1 0,0-1 0,1 1 0,0 0 0,-1 1 0,0-2 1,2 1-1,-1 0 0,0 0 0,0-1 0,0-1 0,1 0 1,-2-1-1,2 1 0,-1-2 0,0 1 0,1-1 0,0 0-1,1 0 1,-2 0 0,0 1 0,-1 0-1,-2 1 1,1-1 0,-1 0-1,1 0 1,-2 1 0,0 0 0,1 0 0,0 0 0,1 0 0,-1 1 0,-1 1 0,1-1-1,0 1 1,-2-1 0,3-1 0,2 1-1,0 0 2,1 0-1,2-1 0,0 1-1,1-1 1,1 1 0,-1 0 0,0 1 0,-1 0 0,-1 0 0,-2 0 0,-2 0 0,-1 1 0,-3-1 0,-1 0 0,-3 0 0,-5 0 0,-1 0 0,-5 0 0,-2 0 0,-4 0 0,-3 0 0,-5-1 1,-3 1-1,-3 0 0,-2 0 0,-4-1 0,-9 1 0,14-1 0,-14 1 0,0 0 1,11-5-1,-11 5 0,0 0 1,0 0-1,9-13 0,-9 13 0,5-10 0,-5 10 0,7-13 0,-7 13 1,8-15-1,-8 15 0,6-18 0,-2 5 0,-1-1 0,0-3 0,0-2 2,0-2-2,0-2 2,-1-3-2,1-1 2,-2-3-2,0-3 1,1-1 0,-1-5-1,-1-4 0,1-2 0,0-2 1,0-3-2,0 1 2,0 0-1,1 2 0,-1 2 0,0 1 0,0 4 2,0 2-2,-1 3 2,0 3-2,0 2 2,-2 3-2,0 2 1,-1 5-1,-1 2 0,-1 1 0,-3 3 0,-2 1 0,-1 3 0,-3 0 0,0 1-1,-4 2 1,-1 0 0,-3 2 0,-2-1 0,-3 1 0,-5 1 0,-3 0 0,-5-1 1,-3 2-1,-6-2 0,-5 3 0,-7-1 0,-5-1 1,-5 1-1,-7-2 0,-6 3 1,-4-2-1,-5 1 1,-4-1 0,-2 1 0,-3-2 0,-1 2 0,-1-1 0,-1 0 0,1-1 0,0-1 0,0 2-1,1-2 1,-1 0-1,-3 3 1,2-2-1,-2 2 1,-3 0-1,-1 1 0,-2 1 1,-2 1-1,-4 1 0,1 1 0,-4 2 0,1 2 0,0 1 0,-3 1 0,1 2 0,-2 3 0,2-2-1,3 3 1,1 1 0,2 0-1,1 1 1,3 2 0,2-1-1,5 1 1,-1 0 0,2 0-1,1-2 1,0 0 0,2 0 0,2-1-1,0 0 1,2-2 0,1 0 0,-1-2 1,4 1-1,2-2 1,5 1-1,1-2-1,5 0 1,2-1-2,7-1 3,1 0-4,3-1 4,2 0-4,4-2 3,2 1 0,3-1 0,4 0-1,1 2 2,5-2-1,6 2 0,2-1 1,3 0-1,3 0 0,1-2 1,0 2-1,4-3 0,0 1 0,1-1 0,-1-1 0,0 0 0,2 0 0,-1 1 0,1-1 0,0 0 0,0 0 0,1 0-1,3 0 1,0 2 1,2-2-1,1 1 0,4-1 0,2 2 0,3-2 1,10-1-1,-11 4 1,11-4-1,0 0 1,0 0-1,5 12 0,-5-12 1,11 15-1,-6-2 0,2 3 0,-2 6 0,1 3 0,-2 7 0,-1 7 0,0 8 0,0 6 0,1 3 0,-1 5 0,2 4-1,-1-1 0,0-1 0,-1-5-1,1-2 2,-1-5-2,1-6 1,0-4-2,3 4-2,-5-8-20,8 2-8,4-3-1,-1-12 0</inkml:trace>
  <inkml:trace contextRef="#ctx0" brushRef="#br0" timeOffset="198983.3811">6174 12341 11,'-11'-12'13,"11"12"-2,-9-6-2,9 6-2,0 0-2,0 0-2,-9-6-1,9 6 0,0 0-2,0 0 1,15 11-1,-4-6 1,5-2-1,3 2 0,1-3 1,2-1-1,-2-1 1,-3-1-1,-2 0 1,-4 0-1,-11 1 1,0 0-1,-8-5 0,-5 5 1,-4 2-1,-3-1 0,-2 1-1,0 1 1,1 1-1,4-1 1,2 1 0,5-2 0,10-2 0,-8 2 0,8-2 1,10-5-1,4-2 1,3-2-1,4-1 0,4-1 0,2 0 0,0 0 0,-2 3-1,-4 0-2,-3 4-2,-5 1-5,-3 3-12,-10 0-3</inkml:trace>
  <inkml:trace contextRef="#ctx0" brushRef="#br0" timeOffset="216197.3657">10546 4919 7,'10'41'11,"4"-2"-3,6 0-1,1-4-2,5-1-2,-1-5 1,3-1-2,1-7 1,0-4 0,2-8 1,3-3-1,0-11 0,1-4 1,1-11-1,1-5 1,-5-8-3,2-7 2,-3-3-2,-3-9 1,-4-1-1,-5-2 0,-4 0 1,-5 0-2,-4-1 2,-6 3-2,-8 0 1,-4 6-1,-6 0 1,-2 3 1,-6 2-1,-4 7 1,-5 5-2,-2 3 1,-4 9-1,-1 4 2,-3 9-3,-1 6 1,0 7 0,-1 6 0,2 9-1,2 7-1,3 8 1,3 6-1,4 9 0,4 7 0,9 11 1,6 7-3,7 7 3,9 4-1,11 9-2,6 0-10,6 1-10,12 5-2</inkml:trace>
  <inkml:trace contextRef="#ctx0" brushRef="#br0" timeOffset="242653.879">8202 12976 4,'-5'19'4,"1"2"0,-2 2-2,1 8 0,-3 7 1,3 6-2,-3 2 0,3 2 0,0 3 0,2-1 0,1-2-1,2-2 1,2-3 0,1-9-1,1 1 1,0-7 0,1-4 0,1-3 0,-2-4-1,1-3 2,1-4-2,0 0 2,-6-10-1,13 11 0,-13-11 1,16 7-1,-6-6 0,0-1 0,1 0 0,2-1-1,2-2 1,2 1-1,3 0 0,2 0 1,4 0-1,2 1 0,3 0 0,0 1 0,4 2 0,2 0-1,3 0 2,5 0-1,1 0 0,3 0 0,7 0 0,4-2 0,6-1 0,3-2 0,5 0 0,2 0 0,4-2 0,2 0 0,4 1 0,3 1 0,-1 1 0,1 1 0,1 0 0,2-2 0,3 1 0,0 0 0,-3 0 0,-1-3 0,0-1 0,0 0 0,-3 1 0,0 0 1,-2 0-1,-1 2 0,-2 0 0,-2 0 0,-1 0 0,-3 2 0,-2-2 0,-3 2 0,-7-1 0,-7 2 0,-4-1 0,-5-2 0,-9 5 0,-8-2 0,-6 1 0,-7-1 2,-6 0 0,-3-1-1,-10 1 1,0 0 0,0-21 0,0 21-1,-11-24 1,4 7-2,0-2 0,-3-2 0,1-3 1,0-2-1,-1-1 0,3-4 1,0-5-1,2-1 2,1-5-2,4-1 1,2-3 0,3-2 0,0 0 0,1-1 0,2 4 0,0 0 0,-3 5 0,0 1-1,-3 4 1,-1 4 0,-2 2 0,0 7-1,-2 2 0,-1 4 1,0 1-1,4 15 0,-18-18 0,8 12 0,-6 4 0,-1 3 0,-7 3 0,-2 2 0,-7 3 0,-3 0 0,-5 5 0,-4-3 0,-5 3 0,-4-1 0,-5 1 0,-4-2 0,-3 0 0,-2-1 0,-3 1 0,-3-3 1,-2 0-1,-3 1 0,-3 0 1,-2-1-1,-4 1 0,-3-2 0,0 0 0,-4 1 1,-5-2-1,0 1 0,2-1 0,-1-3 0,0 1 0,-1-2 0,0 1 0,0-1 0,5 1 0,2-2 0,1 0 0,4 2 1,1-1-1,2 3 0,3-1 0,5 1 0,3-1 0,3 1 0,6 0 0,2 0 0,6-2 0,8 2 0,7-3 0,6 2-1,8 1 0,3 0-4,10 5-7,6 4-14,6-3 0</inkml:trace>
  <inkml:trace contextRef="#ctx0" brushRef="#br0" timeOffset="259063.8176">11761 14527 17,'0'-10'14,"0"10"-1,1-14 0,-1 14-1,0-13-1,0 13 0,0 0-3,0 0-1,-6-15-2,6 15-1,0 0-2,0 0 0,0 0-1,0 0-1,0 0 1,0 0-1,-3 15 0,7-3-1,1 3 1,0 3 1,0 4-2,1 3 2,-2-1-1,1 1 0,-1 2 0,-2-2-1,-1-4 1,0-2-1,-1-2 2,0-6-2,0-11 1,-1 16 0,1-16 1,0 0-1,0 0 1,0 0 0,-8-17 0,6 7 1,-1-2-2,0-2 1,0 0-1,-2-1 1,1-1-1,0 1 0,1-2 1,-1 0-2,2-2 2,0 0-1,3-1 0,0 1 0,2 0 0,-2 2 0,0 2 0,-1 1 1,0 2-1,0 12 1,-5-15-1,5 15 0,0 0 1,-13 0-1,13 0 0,-13 14 0,5-1-1,-1 1 1,-2 3 0,-1 0 0,2 3 0,-1-2 0,1-2 0,1 1-1,2-5 1,7-12 0,-10 18 0,10-18 0,0 0 1,0 0-1,6-11 0,0 1 0,2-5 1,1-1-1,2-4 0,0-1 0,-1 1 1,1-1-1,-2 1 0,0 2 0,-2 2 1,-1 2-1,-1 1 1,-5 13-1,7-17 0,-7 17 0,0 0 1,6-11-1,-6 11 0,9 3 0,-9-3 0,12 11-1,-12-11 1,18 17 0,-7-4 0,2-1 0,-1 0 0,0 0 0,1-1 0,-3 0 0,1-3 0,-3-1 0,-8-7 1,14 8-1,-14-8 0,0 0 1,9 2-1,-9-2 0,0 0 0,0 0-1,0 0-2,0 0-3,15-1-18,-15 1-11,14 8 2,-6-6-1</inkml:trace>
  <inkml:trace contextRef="#ctx0" brushRef="#br0" timeOffset="262025.987">21317 8050 10,'9'-6'13,"0"3"-2,-9 3-1,13-6-1,-13 6-2,0 0 1,0 0-2,0 0-1,0 0-2,-4 14 1,4-14-1,-8 12 0,8-12 0,-11 11 1,11-11 0,-10 7-1,10-7 1,-10 5-1,10-5 0,0 0 0,-11 0-1,11 0 0,0 0 0,0 0 0,0 0-1,0 0 1,0 0 0,0 0 0,0 0-1,0 0 1,0 0-1,0 0 0,0 0 0,0 0 0,0 0 0,0 0-1,11-10 0,-11 10 1,12-2-1,-4 2 1,1-1-1,4 0 0,1-4 1,3 2 0,4-2 0,3 0 0,3-1-1,6 0 1,1 0 0,5 0 0,1 3 0,0-1-1,3 2 1,-2 0-1,1-1 1,-1 1-1,0 0 0,0-2-1,1 2 1,0 0 0,0-2 1,-1 2-2,2-2 2,-3 2 0,1 0-1,-1-2 1,-1 2-1,1 1 1,-1 0 0,1-2-1,-1 2 0,2 1 0,-1 0 0,-1 0 0,0 1-1,-3-1 1,-2 2 0,2-1 1,-2-1 0,-3 1 0,-2-1-1,0-1 1,0 1 0,0-1 0,0-1 0,-1 2-2,1-1 1,0 0 0,2 0 0,3 1-1,-2-1 1,0 1 0,-1-1-1,-2 1 1,-4-1 0,-1 1 0,-5 0 0,-6-2 0,-1 1 0,-12 1-1,13 0 2,-13 0-2,0 0 2,0 0-1,0 0 0,0 0 0,0 0 0,0 0 0,0 0 0,0 0 0,0 0-1,0 0 1,0 0 0,0 0-1,3-12 1,-3 12-1,-9-10 0,9 10 1,-16-12-1,8 6 0,-2 0 1,1 2 0,9 4-1,-14-10 1,14 10-1,-12-8 1,12 8 0,0 0 0,-12-12 0,12 12 0,-17-12 0,7 6 0,-2-1 0,0 0 0,-2 0 1,-1 2-1,0-2 0,2 1 0,0 0 1,2 0-1,3 3 1,8 3-1,-13-7 1,13 7-1,0 0 0,0 0 1,0 0-1,0 0 0,0 0 0,0 0 1,0 0-1,20 6 0,0 0 0,4 2 0,3 2 0,4 0 0,4 2 0,1 1 0,0-3 0,0 0-1,-5 0 1,-4-2 0,-3-1 0,-5-3 0,-5 0-1,-2-2 1,-12-2 0,0 0 0,0 0 1,1 10-1,-1-10 0,-16 10 0,3-3 0,-1 1 0,-2 0 0,-1 0 1,-2 1-1,2-1 0,0 0 0,0-1 0,4-1 1,0 0-1,2-2 0,11-4 0,-14 6 1,14-6-1,-9 2 1,9-2-1,0 0 1,0 0-1,0 0 0,0 0 0,0 0-1,-8 0-2,8 0-7,-10 13-26,10-13 0,-15 8-1,1-6 1</inkml:trace>
  <inkml:trace contextRef="#ctx0" brushRef="#br0" timeOffset="264071.104">22563 7921 13,'0'-13'22,"0"13"-3,-2-25-4,2 25-2,1-25-1,-1 25-1,1-22-3,-1 22-1,2-20 0,-2 20-2,-4-14-1,4 14-1,0 0-1,-7-10 0,7 10-1,0 0 0,-11 14-1,10-2 0,1 7 0,1 4 1,1 5-1,5 5 0,1 4 1,0 2-1,2 3 0,2-1 0,-2-1 0,0 1 0,-1-2 0,-2-4 0,-1-5 0,0-4 0,-2-3 0,0-4 1,-1-7-1,-1 0 0,-2-12 0,1 10-2,-1-10-2,0 0-12,0 0-18,8 8-2,-8-8 1</inkml:trace>
  <inkml:trace contextRef="#ctx0" brushRef="#br0" timeOffset="264813.1463">22597 8741 16,'0'0'30,"-9"-13"1,5 2-17,4 11-2,0 0-3,0 0-2,0 0-2,0 0-2,0 0-1,0 0 0,0 0-2,10 15 1,-4-2 0,-2 4-2,3 0 3,-1 4-3,-1 2 2,-2 0-1,1 1 1,-2 3-2,-1-4 1,1 0 0,0 0 0,-1-1 0,1-2 0,2-1 1,-1-4-1,2-2 1,-5-13 0,12 16 0,-3-13 0,3-2 0,2-4 0,1-2-1,6-2 1,1-2-1,1 0-2,-4-3-2,5 7-4,-12-6-19,2 3-7,-14 8 2,7-17-2</inkml:trace>
  <inkml:trace contextRef="#ctx0" brushRef="#br0" timeOffset="264991.1566">22571 8955 0,'0'0'31,"0"0"-1,-2-17 1,12 3-21,9 7-4,0-3-7,2-2-6,9 3-16,-2-1-6,1-4 0</inkml:trace>
  <inkml:trace contextRef="#ctx0" brushRef="#br0" timeOffset="265190.1679">22906 8567 27,'1'-12'28,"-1"12"2,0 0-19,0 0-2,-8 17-4,3-3-4,1 4-4,3 8-12,-1 2-14,-2 0-1,6 4 0</inkml:trace>
  <inkml:trace contextRef="#ctx0" brushRef="#br0" timeOffset="269830.4334">18625 14628 11,'10'-8'14,"-10"8"-3,0 0-1,0 0-3,0 0 0,0 0-1,0 0-1,0 0-2,0 0 0,0 0 0,11-12 0,-11 12 1,9-8-3,-9 8 1,15-10-1,-7 4 0,3 1 0,1-2 0,0 3-1,2-2 1,0 0-1,3 0 1,0 2-1,2-1 0,1 1 0,4-1 0,0 2 1,1-2-1,1 1 1,2 1 0,1 0 0,0-2 0,1 1 0,-3 1 0,4 0 0,-2-2 1,2 1-1,-2-1 0,1 1 0,1-2 0,2 3-1,0-2 1,2 1-1,2-1 1,4 1-1,0 0 0,4-1 0,-1 2 0,3-2 0,3 2 0,-1-1 0,-2 2 0,2 1 0,0 0 0,1 1 0,2 2 0,1 2 0,0-1 0,0 2 1,2 0-1,0 1 0,-1 0 1,0 0-1,-3 0 0,-2 0 0,-1 0 1,0 0-1,-1 0 0,2 0 0,-1-1 1,3 1-1,2-1 0,0-1 0,4 1 0,1 0 1,1-2-2,1 2 2,3-2-1,1 2 0,2-1 0,2 0 0,0 0 0,2 0 0,0 0 0,2-1 0,-2 0 0,1-1 0,-2 1 0,0-1 1,-4-1-1,-1 0-1,-2-1 2,-3 3 0,-2-2-1,-5 1 1,-3-1-1,-3 3 1,-4-1-1,-4 1 1,-8 0-1,-4 0 0,-6 0 0,-5-1 0,-4-1 1,-11-2-1,10 3 1,-10-3 0,0 0 1,0 0-1,0 0 0,0 0-1,0 0 1,0 0-3,0 0-2,0 0-9,0 0-20,0 0-2,10 9 0</inkml:trace>
  <inkml:trace contextRef="#ctx0" brushRef="#br0" timeOffset="273431.6394">4462 14317 0,'0'0'1,"0"0"0,11 12 0,-11-12 0,14 8 0,-3-6 0,4 1 0,3-3 0,4 0 0,5-1-1,1 1 1,3 0 0,2 1-1,2 2 0,1-1 1,0 3-1,3-3 1,2 1-1,3-3 1,0-1-1,5-2 1,1 0-1,4 2 1,3-3-1,0 3 1,0 0-1,-1 0 1,1 0 0,-2-2-1,2 1 1,-3-3 0,-1 1-1,-2-1 0,-1 0 1,-3 2-1,3 1 0,-6-2 0,-1 1 1,-5 0 0,-4 0-1,0 0 1,-6-3 0,1 1 1,-6 1-2,1 0 1,-2 1 0,0 0-1,2 1 0,-1-1 0,0 1 0,-1-2 0,0 0 1,-1-1-1,-2 0 1,-2-3 0,-3 3 0,-3 1 0,-11 4 1,15-8 1,-15 8-1,0 0 0,0 0 0,0 0 0,0 0-1,0 0 1,0 0-1,0 0-1,0 0 0,0 0 1,0 0 0,0 0-1,0 0 1,0 0-1,0 0 1,0 0-1,0 0 0,0 0 0,9-3 0,-9 3-1,0 0 1,0 0 0,0 0 0,0 0 0,0 0 0,0 0 0,0 0 0,0 0-1,8 16-1,-8-16-1,19 26-3,-3-4-14,8-3-1</inkml:trace>
  <inkml:trace contextRef="#ctx0" brushRef="#br0" timeOffset="275124.7362">5222 14228 3,'44'-4'2,"1"3"-1,-2 1-1,-4 1 1,-1-1-1,-5 2 0,-2 0 0,-4 0 0,-4 0 0,-2 0 0,-3 1 0,-3-2 0,-2 0 1,1 0-1,-1 0 0,-3 1 1,2-1-1,-1-1 0,2 1 1,-2 0-1,3 1 0,-1-1-1,-1 1 1,3-2 0,-4 1 0,3-1 0,-4 2 0,1-4 0,-2 3 0,-1-2 0,-8 1 1,11 2-1,-11-2 0,0 0 1,11 1-1,-11-1 1,0 0 0,0 0 0,0 0 1,0 0-1,0 0 1,9 3 0,-9-3 0,0 0-1,0 0 0,0 0 0,0 0 0,0 0 1,0 0 0,0 0 0,0 0 1,0 0-1,0 0 0,0 0 1,0 0-1,0 0-1,0 0 1,0 0-1,0 0 0,0 0 0,0 0 0,0 0 0,0 0-1,-1-11-1,1 11-1,0 0-5,0 0-13,0 0-1</inkml:trace>
  <inkml:trace contextRef="#ctx0" brushRef="#br0" timeOffset="282025.1309">21280 14488 4,'0'0'29,"-7"-14"-2,7 14-13,0 0-5,0 0-2,-6-10-3,6 10 1,0 0-2,14 2 1,-5-2-1,5 4-1,6-2 0,6 3 0,5-1-1,6 3-1,6-1 1,6 0-1,3-2 0,4 1 0,0-3 0,1-1 0,0-1 0,-2-2-1,-6-1 1,-6-2-1,-6-1 1,-9 0-1,-7 0 1,-8-1 0,-13 7 0,-2-13 0,-11 8 1,-5 3-1,-6 2 0,-6 2 0,-7 2 1,-3 0-1,-6 3 0,-3 1 0,-5 0 1,-2 2-1,-4-1 1,1 1-1,2 0 1,4 0 0,7-2-1,9 0 1,7-1-1,10 0 1,9-4-1,11-3 1,0 0-1,16 7 0,1-6 1,4-1-1,6 0 0,3 0 1,4-1-1,5 1 0,1 0 0,3 0 1,-1 0-2,1 0 2,-4-1-2,-1-2 2,-5-1-1,-5-2 0,-6 1 0,-4-2-1,-4-1 1,-3 1 0,-2 0 1,-9 7-1,13-13 0,-13 13 0,8-10 0,-8 10 0,0 0 0,0 0 0,7-12 0,-7 12 0,0 0 0,0 0 0,0 0 0,0 0-1,0 0 1,0 0 0,0 0-1,0 0 1,0 0-1,0 0 1,0 0-1,0 0 0,0 0 1,4 12 0,-4-12-1,0 0 1,0 0 0,-1 12 0,1-12 0,0 0 0,0 0 0,-2 13 0,2-13 0,0 0 0,0 0 0,0 0 0,0 0-1,0 0 1,0 10 0,0-10-1,0 0 1,3 11-1,-3-11 1,0 0 0,0 0-1,7 11 1,-7-11 0,0 0 0,0 0 0,0 0 0,0 0 0,0 0 0,0 0-1,0 0 1,0 0 0,9 0-1,-9 0 1,0 0-1,0 0 0,0 0 0,0 0 0,0 0-1,0 0 0,0 0-1,6 12-1,-6-12-4,0 0-10,0 0-12,9 13 1</inkml:trace>
  <inkml:trace contextRef="#ctx0" brushRef="#br0" timeOffset="288153.4814">22663 8018 12,'-6'-14'24,"6"14"-5,-8-15-6,8 15-3,-4-14-3,4 14-1,0 0-2,-3-13-1,3 13 0,0 0-1,-12-11 0,12 11 0,-12-1-1,12 1 0,-14 2 0,14-2 0,-15 9 0,15-9-1,-14 16 1,14-16-1,-9 21 1,9-21-1,-4 20 2,4-20-1,11 10 1,0-9 0,2-5 0,5-1 1,-3-8 0,7 2-1,-7-8 1,2 4-1,-5-2 0,-2 2-1,-6 1 1,-2 2-1,-3 1 0,1 11-1,-13-11 1,2 11-1,-1 2 0,-3 4 0,1 3 0,-2 1 0,2 4 0,1 0 0,5 1 0,1-1 0,4-1 0,3-2 0,3 0 0,-3-11 0,16 11 0,-4-9 0,1-3 0,4-1 1,-3-3-1,1 1 1,-2-4 0,-1 1-1,-3 0 1,-9 7-1,6-13 1,-6 13 0,-8-8-1,8 8 0,-21-2 1,8 4-1,-2 3-1,0 2 1,1 1 0,2 3 0,4 2 0,0 2 0,7-1 0,2-2-1,4-1 1,4-2 0,3-4 0,-1-4 0,3-6 0,0-2 1,-2-2-1,-2-3 1,-3 0-1,-3-2 1,-5 0 0,-2 3-1,-5 0 1,-1 3-1,-4 2 0,-1 4 0,-1 2 0,1 2 0,1 3 0,4 2 0,0 0-1,9-7 1,-10 15 0,10-15 0,2 12 0,-2-12 0,0 0 0,10 12 1,-10-12-1,0 0 0,9 2 1,-9-2-1,0 0 0,0 0 1,0 0-1,0 0 0,0 0 0,0 0 1,0 0-2,0 0 1,0 0 0,0 0-1,0 0-1,0 0-2,12 1-6,-12-1-25,0 0 1,10 5-2</inkml:trace>
  <inkml:trace contextRef="#ctx0" brushRef="#br0" timeOffset="313688.9419">5866 13012 5,'0'0'7,"0"0"0,0 0-1,0 0-1,0 0-1,-8-8-1,8 8 0,0 0-1,0 0 0,0 0-1,0 0 1,0 0-1,0 0 0,0 0 1,0 0 0,0 0 0,8 7 1,-8-7 0,0 0-1,11 0 1,-11 0-1,12 0 0,-12 0-1,14 1 0,-5-1 0,1 0 0,1 0-1,2 0 1,-2 1-1,2-1 0,1 0 1,0 1-1,1 1 0,0-1 0,1 1 0,-2-1 0,4 1 0,-2 1 0,2-1 0,-3 2 0,1-1 0,-2 0 0,-1 2 0,1-3 0,-1 3 0,-1-3 0,1 1 0,1-3 0,2-2 1,-1 1-1,3 0 0,-1-1 0,1 0 0,0-1 0,1 1 0,-1 0 0,0 0-1,1 1 1,0-1 0,2 0 0,1 1 0,2-1 0,2 1 0,1 0 0,2 0 0,0 0 0,1 1 0,-1 0 0,0-1 0,-2-1 0,0 2 0,-1-1 0,0-1 0,-2 1 0,0 1 1,-1-1-1,-1 1 0,2-1 1,-2 1-1,0 0 0,-2 0 1,2 0-1,0-2 0,0 1 0,0 0 0,1 0 1,0-2-1,1-1 0,-1 1 0,1-2 0,-2-1 1,0 0-1,2 1 0,-4-1 0,-1 1 0,-1 1 0,1-1 0,-3 3 0,0-2 0,-1 3 0,0 0 0,0 0 0,0 1 0,1 1 0,-1 0 0,0 0 0,-1 2 0,0-2 0,0 0 0,-1 0 0,1-1 1,-1 0-1,0 0 0,3 0 0,-2 0 0,3 0 0,-1 1 0,1 0 0,0-1 0,2 2 0,0-4 0,1 2 0,2-1 0,1 0 0,1 0 0,1-1 0,1-1 0,-2 0 0,0 1 0,-2-1 0,-3 1 0,-1 1 0,-3-2 0,-3 3 0,-2 0 0,-1 2-1,-9-2 1,15 2 0,-15-2 0,10 2 0,-10-2 1,11 3-1,-11-3 1,9-2-1,-9 2 2,0 0 0,10-1 0,-10 1 0,0 0 0,0 0 1,0 0 0,1-12-1,-1 12 0,0 0 0,0 0-1,-6-13 0,6 13-1,0 0 1,0 0-1,0 0 0,0 0-1,0 0 1,0 0-1,0 0-1,0 0 0,0 0-1,0 0 0,0 0-2,3 15-3,4 0-3,-7-1-17,4-3 0</inkml:trace>
  <inkml:trace contextRef="#ctx0" brushRef="#br0" timeOffset="331244.9461">10890 5530 14,'0'0'29,"6"-16"-6,-8 6-4,2 10-5,0 0-4,0 0-3,0 0-3,0 0-2,2 17-1,-3 2 0,-2 3 0,2 8 0,-2 2-1,2 6 1,-3-1 0,2 1 0,-1-1-1,1-3 1,0-5 0,-1-5 0,1-6-1,1-4 1,1-14 0,-1 11-1,1-11 1,-1-17 0,0 1-1,2-3 0,-2-4 1,2-5-2,-1-3 2,1-2-2,1-1 2,2 1-1,-1-2 0,0 2 0,1 1 1,0 4-1,-1 4 0,-2 3 0,-2 10 0,1 11-1,-15-4 1,3 12 0,-3 6-1,-3 3 1,-1 3 0,0-1 0,3 0-1,4-3 1,2-4 0,10-12 0,-12 10 1,12-10-1,0 0 1,9-18 0,-2 3 0,1-3 0,4-4 0,2 0 0,0-1 0,1 1-1,0 4 1,0 1-1,1 5 0,-1 6 0,0 5 0,0 1 0,2 6 0,0 4-1,2 4 1,3 1 0,3 5-3,-2-6-11,11 6-18,-1-5-2,4-9 1</inkml:trace>
  <inkml:trace contextRef="#ctx0" brushRef="#br0" timeOffset="341039.5063">7827 15964 0,'12'-1'2,"2"0"0,1-1 0,3-1 0,-1 0 0,4-1 0,2-3-1,1 2 1,1-3-1,2 1 1,0-3-2,0 4 1,-1-1 0,-1 0-1,-1 3 0,0 1 1,1 2-1,-4-1 0,2 5 0,-1-1 0,2 3 0,-2 0 0,4 2 0,-2 1 0,0 1 0,1 1 0,-1-3 0,1 0 0,-1-2 0,1 1 0,-1-2 0,1-1 0,-2-2-1,0-1 1,3 3 0,0-3 0,0 1-1,0-1 1,0 1 0,1 0-1,1 0 1,-1 3-1,-1-2 1,-1 1-1,1 1 1,-4 1 0,4-1-1,-3 0 1,2-1 0,0 1 0,1-1-1,0-2 1,0 0 0,3-1 0,-2-1 0,0 0 0,0-1 0,-1-2 0,0 0-1,1-1 2,-2 0-2,-1 0 1,1 0 0,-1-1 0,-1 2 0,-1 0 1,-1 0-1,-2-1 0,0 1 0,0 1 1,-1 0-1,0 0 0,1 1 1,-2 0-1,3 0 0,-1 0 1,2 0-1,0 0 0,1-1 0,2 0 0,-1-2 0,2-1 0,0 0-1,0-4 1,1 2 0,-1-3 0,-2 1 0,0-2 1,-3 1-1,-2 2 1,-2 2-1,-2 0 0,-4 3 1,-1 0-1,-9 4 0,14-3 1,-14 3-2,11 1 1,-11-1 0,0 0 0,11 5 0,-11-5 1,0 0 0,0 0 0,0 0 2,9 1-1,-9-1 0,0 0 1,0 0-1,0 0 0,0 0 0,0 0-1,-2-11-1,2 11 0,0 0 0,0 0 0,0 0 0,0 0 0,0 0 0,0 0 0,0 0 0,0 0 0,0 0-1,0 0 1,0 0 0,0 0-1,0 0 0,0 0-1,0 0-1,0 0-3,0 0-8</inkml:trace>
  <inkml:trace contextRef="#ctx0" brushRef="#br0" timeOffset="362970.7607">21337 8077 11,'0'0'19,"0"-13"-2,0 13-4,0 0-2,-6-15-1,6 15-1,0 0-1,0 0-1,-4-13-1,4 13 0,0 0-2,0 0 0,0 0-1,0 0-1,0 0-1,0 0 0,0 0 0,0 0 0,9-2 1,-9 2-1,16 1 0,-3 5 1,0-3-1,6 3 0,2-2 0,4 0-1,3 1 1,5-1-1,3 0 1,4-3-1,5-2 1,3 1 0,2 0-1,2 0 1,2 1-1,0 0 0,-1 1 0,0 1 0,0-1 1,-3 2-1,1-1 1,0 0-1,0 0 1,4-1 0,1 0-1,2 1 1,-1-1-1,2 0 0,-2-1-1,1 1 2,-2-2 0,-3-2 0,-3 1 0,-2-2 0,1-1-1,-2 1 2,-1-2-2,1 1 0,-5 0 0,-1 0 0,-3 0 0,-3 2 0,-4 0-1,-4-1 1,-3 2 0,-6 1-1,0 1 1,-1-1 0,0 3-1,4-5 3,-6 4-3,6-4 3,-5 4-1,0-1 1,0 0-1,-4 0 0,-2 0 0,-10-1-1,12 2 2,-12-2-2,8 0 0,-8 0 0,9-5 0,-9 5 0,0 0 0,12-11 0,-12 11 0,0 0 0,-1-11 0,1 11 0,-15-8-2,4 2 0,-5 1 0,1-2 1,-2 2-1,-2-1-1,1-1 2,-2 1-2,4-1 3,-2 0-1,-2-1 0,-1-1 0,-1 1 1,-4-4 0,-2 2-1,-4-3 1,-2 0 0,0-1 0,0 1 1,-2-1-1,1 2 0,3 0 1,4 2-1,4 0 1,5 3 0,4 2 0,3-1 0,12 6 0,-11-7 0,11 7 0,0 0 0,0 0-1,0 0 0,16 5 0,-5-1 0,6 3 0,2 2 0,7 1 0,7 0 0,4 2 0,4-1 0,4 2 0,3-1 0,-3 1 0,0-1-1,-3 0 1,-2-1 1,-7-2 1,-6-2-1,-8 0-1,-3-1 2,-6-1-2,-2 0 2,-8-5-1,0 0-2,3 14 1,-3-14-1,-11 16 1,-2-5-2,3 2 2,-11 1-1,-4 2-1,0 1 3,-8 2-3,-1-1 3,-2 2-1,0-3 0,0 1 0,4-2 1,3-1-1,3-3 0,4 0 0,8-3 1,1-2-1,5-2 1,8-5-1,0 0 1,-9 7 1,9-7-1,0 0 0,0 0 0,0 0 0,0 0 1,0 0-2,0 0 0,-10-5 0,10 5-2,0 0-1,0 0-9,0 0-23,2-13-3,4-1 0,7-6-2</inkml:trace>
  <inkml:trace contextRef="#ctx0" brushRef="#br0" timeOffset="384702.0037">21094 11505 25,'-9'-15'35,"4"3"2,4 2-2,-6-11-26,16 7-2,-3-4-2,5 5-1,-2-2 0,5 6-1,0 3-1,4 9-1,-1 9 0,1 9 1,3 9-2,4 5 1,0 5-1,1 2 1,-1 0-1,-2-4 1,-3-5-1,-2-6 0,-4-6 1,-3-4-1,-4-5 0,-7-12-2,0 0-4,0 0-13,4-15-17,-7-7-3,2-1 1</inkml:trace>
  <inkml:trace contextRef="#ctx0" brushRef="#br0" timeOffset="384987.02">21426 11367 14,'-1'-11'33,"1"11"1,-4-15 0,4 15-25,0 0-3,0 0-2,-14 13-1,10 2-2,-6 4 1,-1 9-1,-4 3 0,-4 7 1,-1 5-2,-2 3 2,-5 0 1,-1 2-1,-2-8 0,3-1 0,0-7 1,6-6-2,0-7 0,6-7-3,15-12-6,-11 7-27,11-7-2,22-22-1,1 1 1</inkml:trace>
  <inkml:trace contextRef="#ctx0" brushRef="#br0" timeOffset="385442.0459">21736 11578 22,'0'0'35,"-16"-6"0,16 6 0,-9-11-26,9 11-3,0 0 0,0 0-2,15-5 0,0 6-1,6-1 0,9 2-1,9-1-1,15 2 1,15-3-1,16 0 2,14-2-2,11-1-1,12-3 2,3-2-1,1-2 0,-4-2 0,-13 0-1,-12-2 0,-19 1 1,-14 2-1,-22 0 0,-11 3 0,-12 2 0,-19 6 0,10-4-1,-10 4-1,0 0-2,-12-1-4,12 1-8,0 0-21,0 0-1,0 0 0</inkml:trace>
  <inkml:trace contextRef="#ctx0" brushRef="#br0" timeOffset="385765.0645">23202 11344 6,'-11'-13'34,"11"13"0,-11-13 2,6-4-17,5 17-7,2-11-4,-2 11-2,12-8-2,0 8-2,2 0 0,7 5-1,-1 2-1,3 3 1,2 3-1,-3 4 0,-2 3 0,-5 4 0,-6 0 1,-6 3 0,-9 1 0,-4 0 1,-5 0 0,-3 0-1,-3-4 0,2-1 1,0-5-2,3-4 0,5-1-1,1-8-3,10-5-9,0 0-25,0 0 0,13-19-1,0 0 1</inkml:trace>
  <inkml:trace contextRef="#ctx0" brushRef="#br0" timeOffset="386276.0937">23633 11243 52,'0'0'38,"0"0"-1,10-2 0,-1 9-31,6 10-2,5 0-1,3 9-1,4 1-1,2 3-1,4 2 0,-4-2 0,-3-2-1,3 0 1,-4-1-2,-6-9 0,-3-1-1,-3-7-3,-2-2-1,-1-20-7,-10 12-8,42-36-1,-42 36 3,37-62 9,-37 62 6,30-74 5,-30 74 6,21-68 6,-21 35 8,-4 20 2,-2-7-3,-12 22-8,3-4-4,-3 14-3,-7 3-2,-3 9-1,-7 5 3,-3 6-2,1 2-1,4 3 1,1 0-2,2-1 1,3-2-1,4-4 0,6-6-2,2-8-2,8 3-15,7-22-18,0 0-1,0 0-1,10-29 1</inkml:trace>
  <inkml:trace contextRef="#ctx0" brushRef="#br0" timeOffset="386534.1083">24311 11031 42,'40'-48'34,"-40"48"3,0 0-1,0 0-26,0 0-3,0 0 0,-35 53-2,35-53-2,-27 54 1,27-54-3,-27 64-3,27-64-18,-22 52-17,22-52-1,0 0-2,0 0 0</inkml:trace>
  <inkml:trace contextRef="#ctx0" brushRef="#br0" timeOffset="387792.1804">21840 10833 13,'-12'-10'33,"12"10"-1,-13-10 1,2 2-25,11 8-3,-15-3-2,15 3-1,-20 3 0,10 2 0,-3 0 0,4 5-1,0-1 1,4 2-1,3 2 0,6 2 0,4-1 0,6 2-1,5 0 1,5 3-1,-1 0 1,2 0-1,-3 0 1,-5 0-1,-4-1 2,-5 1-1,-10-4 1,-6-2 0,-5-3 1,-5-3-1,-3-5 1,2-1-1,-2-4 0,2-1-1,4-3 0,3 0-2,12 7-1,-12-16-5,12 16-29,11-11-1,1 5-1,4-3 0</inkml:trace>
  <inkml:trace contextRef="#ctx0" brushRef="#br0" timeOffset="388580.2255">22006 10975 11,'-12'2'34,"4"1"-2,8-3 3,-17-1-27,17 1-1,0 0-1,14 9-3,-5-8-1,9 2 0,0-6-1,4 1 0,0-4 0,4-2 0,-3-2-2,-2-4 1,-4-2 1,-3-2-2,-8-2 1,-5-1 0,-7 3 0,-7 3-1,-5 3 1,-4 5 0,-2 6 0,-3 5 0,1 6 1,4 5 0,5 2 0,5 4 1,7-1-1,7 3 1,6 0 0,10 0-1,4-2 1,4-4-2,7-2-1,0-8-4,5 4-6,-8-13-22,5-5-2,-7-7-1</inkml:trace>
  <inkml:trace contextRef="#ctx0" brushRef="#br0" timeOffset="388999.2494">22369 10882 9,'-1'-18'35,"1"18"-1,-6-11 2,-3 3-20,9 8-5,0 0-4,-7 16-3,2-4-1,3 4-1,-1 3 0,4 3-2,-3 3 2,5 1-1,1 0 0,1-2-1,-1-3 1,1-3-1,1-5 1,-6-13-1,0 0 0,13-4 0,-11-12 0,-1-4 0,0-7-1,2-3 1,0 0-1,2 1 1,1 2-1,0 5 1,1 5 0,5 5 0,1 6 0,0 5 0,2 3 0,-2 4-1,-1 5 1,0 3 0,-1 4 0,-4 0 0,-1 2 1,-1-2-2,1 4-1,-2-8-4,8 8-15,0-15-14,0-3-1,2-7-1</inkml:trace>
  <inkml:trace contextRef="#ctx0" brushRef="#br0" timeOffset="389466.2762">22767 10887 30,'0'0'35,"6"-21"1,-6 21-7,-13-17-18,13 17-3,-25-6-5,12 8 0,-4 4-1,0 4-1,1 3 0,2 3 0,5 3-1,4-1 0,6 1 1,4-2-1,5-2 0,6-4-1,2-5 0,4-3 1,2-8 0,-1-5 0,-1-8-2,-3-7 2,0-9-3,-5-9 2,-2-8 1,-8-4-2,-2 0 1,-3 2 0,-2 5 0,-7 8 0,-3 8 2,-2 15-2,-2 14 2,2 11-1,0 8 0,2 8 0,2 7 0,7 5 1,3 4 0,4 2 0,7 0 0,3-1 1,1-1-1,2-3-1,-1 2-1,-2-12-9,3 4-23,-4-7-3,-3-7 1,2-8-2</inkml:trace>
  <inkml:trace contextRef="#ctx0" brushRef="#br0" timeOffset="389757.2928">23148 10671 20,'-9'-14'34,"-1"5"0,0 2 0,-7 0-26,17 7-1,-21 18-2,11 1-1,-5 2-2,5 8 1,-3 0-1,6 6 0,3-1 0,4 0-1,7 0 0,6-4-2,8 3-5,-9-13-21,15 1-8,-3-12-3,3-6 2</inkml:trace>
  <inkml:trace contextRef="#ctx0" brushRef="#br0" timeOffset="390358.3272">23280 10746 26,'0'0'35,"-9"-2"0,9 2 0,0 0-27,7 13-2,-7-13-2,5 24-2,-3-8-1,2 2 0,-2 1-1,0 0 1,-1-2-1,-1-4 1,0-13-1,1 15 1,-1-15-1,0 0 1,3-17-1,1 0 0,2-4 1,1-2-1,1 0 0,-1 0 0,2 4 0,1 6-1,-2 6 1,-8 7-1,14 9 1,-8 4 0,-1 5-1,0 4 1,1 3 0,3 1 2,-4-1-3,4-3 3,1-4 0,-2-3-1,-1-3 1,-7-12 1,13 6-1,-13-6-2,8-20 3,-6 0-3,2-3 0,2-3 0,1-2 0,1 1-1,0 2 1,3 5 0,0 3-2,-1 9 2,2 7 0,-1 6 0,1 4 0,-1 6 2,-1 2-2,-2 5 0,-1 1 0,-3 2-2,1-1-1,-5-8-4,9 2-24,-9-7-6,0-11 1,0 0-1</inkml:trace>
  <inkml:trace contextRef="#ctx0" brushRef="#br0" timeOffset="390556.3385">23732 10509 34,'19'1'36,"1"5"2,5 10-2,-1 0-27,4 21 0,-7 4-4,-3 15 0,-7 10-3,-13 11-2,-12 19-12,-15 4-25,-22 5 1,-17-2-5,-13-2 1</inkml:trace>
  <inkml:trace contextRef="#ctx0" brushRef="#br0" timeOffset="398491.7924">21090 12750 19,'-5'-10'34,"5"-2"1,1-6-1,8 3-27,-3-8 0,9 4-3,-2-1 0,7 4-2,-2-1 0,4 7 0,-3 4 0,4 7 0,-2 8-1,1 9 0,0 7 0,0 9 0,0 4 0,1 6 0,1-2-1,0 0 1,-1-5-1,0-6 0,-2-8 0,-3-8-1,-1-8-2,-7-19-3,7 0-16,-13-20-14,1-6-2,-4-9 1</inkml:trace>
  <inkml:trace contextRef="#ctx0" brushRef="#br0" timeOffset="398733.8062">21550 12501 12,'2'-22'35,"-1"6"-1,-1 16 2,-7-18-22,8 28-4,-9 2-5,-1 8-1,-7 7-1,-3 8-2,-7 4 2,-1 8-2,-5 4 1,0 1-1,1-2 0,3 0 0,3-6-1,6-5 1,4-7-2,3-9 0,8-3-5,-4-15-30,8-5-1,0 0-1,6-12 0</inkml:trace>
  <inkml:trace contextRef="#ctx0" brushRef="#br0" timeOffset="399240.8352">21912 12710 20,'-25'-1'33,"2"-3"2,6 4-3,0-5-27,17 5 0,-16-3 0,16 3-1,0 0 1,0 0 0,13-5 0,7 5-1,3-5 1,12 3-2,7-3 1,11 2-1,6-1-1,7 2-1,2-2 0,2 1 0,-5 1-1,-4-2 1,-8 1-1,-7-3 0,-11 1-1,-6 2 1,-9-1 0,-8 0-2,-3 1 0,-9 3-4,0 0-4,3-11-28,-3 11-2,3-15 2,-3 15-1</inkml:trace>
  <inkml:trace contextRef="#ctx0" brushRef="#br0" timeOffset="399540.8523">22557 12475 30,'-16'-1'36,"-2"-3"3,8 3-3,-3-6-26,13 7-1,0 0-3,14-2-1,5-1-2,8 3-1,4 0-1,9 3 1,3 1 0,-1 6-1,-1 1 0,-6 4-1,-8 5 1,-10 2-1,-7 4 1,-13 2-1,-12 3-2,-3-1 1,-7 2 0,-4 1 0,-1-2-1,0-4-1,5 3-4,-5-16-20,15 5-11,-2-14-2,9-6 0</inkml:trace>
  <inkml:trace contextRef="#ctx0" brushRef="#br0" timeOffset="400254.8932">23486 12502 43,'-11'-2'39,"11"2"0,-9-1-2,9 1-29,-1 10-2,1-10-2,16 15-2,-2-4 0,2 3-1,8 1-1,3 1 0,4 2 0,0 1-1,3-1 0,-2-1-1,-4-3 0,-1-2-1,-6-8-1,-1-3 0,-7-10 1,1-5 0,-8-6 1,1-3 0,-2-6 2,0-1 0,-1 2 3,-4 2-1,0 6 1,-4 4 0,4 16 0,-16-14 1,-1 23 0,-6 3-2,-1 6-1,-5 6 2,-3 5-3,-1 4 2,1 5-2,-1 2 1,3-1-1,4 0 0,3-1 0,3-3-2,4-7 0,9-1-6,-1-16-31,8-11 1,14-4-2,1-14 1</inkml:trace>
  <inkml:trace contextRef="#ctx0" brushRef="#br0" timeOffset="400486.9065">24216 12320 53,'0'0'40,"0"0"-3,0 0 3,0 0-33,0 0-1,0 0-1,-33 52-3,33-52 0,-40 59-5,20-23-5,2-5-33,-5-1 1,2-4-3,-5-4 1</inkml:trace>
  <inkml:trace contextRef="#ctx0" brushRef="#br0" timeOffset="401478.9632">21685 12094 19,'-10'0'35,"10"0"2,-13-4-2,13 4-21,2-17-6,9 13-2,-3-8-1,8 7-2,-2 0-1,3 6 0,0 4-2,1 7 1,-3 10-1,-1 7 0,-4 7 0,-1 2 0,-4 0 0,-1-2 0,-2-3 0,-2-6 0,0-10 1,0-17 2,0 0-2,9-6 0,-2-16 1,1-4-1,-1-8 1,3-3-2,0 1 1,-1-1-2,3 6 0,-3 1-3,6 15-5,-7-6-16,10 18-12,-5 2-2,5 8 2</inkml:trace>
  <inkml:trace contextRef="#ctx0" brushRef="#br0" timeOffset="402344.0126">22079 12135 23,'11'5'35,"2"3"2,0-10-1,11 7-21,-9-16-5,9 4-2,-3-10-2,8-1-2,-4-8-2,3 0 0,-5-3 0,-4 1-2,-4 2 0,-7 5 0,-8 4 0,-10 7 0,-7 9 0,-9 8-1,-4 6 1,-4 4-1,2 5 0,3 0 1,6 3-1,5 0 0,9-2 1,7-1 0,8-2 0,6 0 1,7-2-1,2-1-1,6 0-2,1-9-4,10 3-3,-8-16-10,16 7-10,-12-17-2,10 10 8,-14-15 9,8 1 8,-8-3 5,-5-4 7,2 8 10,-15-8 12,5 10 2,-16-12-7,9 14-7,-18-5-5,4 8-3,-12-1-2,1 7 0,-9 2-2,-1 6 1,-1 3-2,1 5-1,1 4 0,5 3 0,5 2 0,8 3-1,7 0 0,9 1 0,4-4 0,6-1-1,4-4 1,1-5-2,4-4 1,-1-8-2,-1-5 0,-5-8-1,3-1 0,-5-10 0,1 2 1,-6-6-1,0 1 1,-5 0 2,-1 4 1,-2 2 1,-3 3 1,-1 6 2,-4 2-1,1 12 1,0 0 0,0 0-1,0 0-1,0 0 1,-5 19-2,12-3 1,1 2 0,2 4-1,3-2 0,-1 2 0,2-1 0,-1-2 0,2-4 0,-5-5 0,0-7-1,1-5 0,1-8 1,0-6-1,-1-5 1,2-1-1,-2-2-1,-1-3-2,3 8-2,-7-3-7,12 10-23,-9-2-3,10 7-1,-6-2 2</inkml:trace>
  <inkml:trace contextRef="#ctx0" brushRef="#br0" timeOffset="403144.0585">23133 11828 20,'18'-8'35,"2"2"2,-9-4 0,6 10-18,-18-12-8,1 12-3,0 0-1,-12 0-4,-6 7-1,-3 6 0,-6 4-2,-1 5 1,1 3 0,2 3-1,4 2 1,6 2-1,7-1 1,7 0-1,8-2-1,9-3 0,3-3-2,5-8-1,6-4-1,-3-11-3,6-2 0,-5-16 0,2-1 1,-10-12 0,2 2 3,-9-5 1,-3 1 4,-2 3 1,-5 3 3,1 7 0,-7 2 0,3 18 1,-5-13-1,5 13-1,-11 10-1,5 4 0,-2 3-2,1 5 1,0 4 0,2 0-1,0 0-1,2-1 1,2-2-1,2-5 1,1-3-1,-2-15 1,7 11 0,-7-11-1,11-14 1,-2-1 0,-2-5 0,1-3-1,1-2 1,2 1-1,-2 1 1,2 3-1,-1 5 0,-2 5 0,-8 10-1,14 1 1,-14-1 0,5 24 0,-5-6-1,-1 6 1,-2 0 0,0-1 0,0-2 0,2-3 0,-2-5 0,3-13 1,0 0-1,0 0 1,11-25-1,0 4 2,-2-5-2,5 0 2,3 0 0,-4 2-1,2 6 0,-2 4 0,0 9 1,-13 5-3,16 6 3,-11 4-3,0 4 1,-1 3 0,0 3-1,-1 0 0,0 2-2,-3-6-2,6 3-3,-6-19-9,8 13-21,-8-13-1,13-8 2,-6-11 0</inkml:trace>
  <inkml:trace contextRef="#ctx0" brushRef="#br0" timeOffset="403322.0686">23610 11829 49,'13'-13'34,"-2"4"3,3 14-15,-5-4-10,4 14-4,-5 4-3,0 13 0,-8 9-2,-10 16-1,-8 13-6,-21 7-31,-9 14-4,-16 5-2,-17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6E1B6EF-ED34-4915-9548-A59C8A6676F8}" type="datetimeFigureOut">
              <a:rPr lang="en-US" smtClean="0"/>
              <a:t>9/12/2012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2F81894-4E42-4C20-B559-1A0CBC527A27}" type="slidenum">
              <a:rPr lang="en-US" smtClean="0"/>
              <a:t>‹#›</a:t>
            </a:fld>
            <a:endParaRPr lang="en-US"/>
          </a:p>
        </p:txBody>
      </p:sp>
    </p:spTree>
    <p:extLst>
      <p:ext uri="{BB962C8B-B14F-4D97-AF65-F5344CB8AC3E}">
        <p14:creationId xmlns:p14="http://schemas.microsoft.com/office/powerpoint/2010/main" val="2439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a couple</a:t>
            </a:r>
            <a:r>
              <a:rPr lang="en-US" baseline="0" dirty="0" smtClean="0"/>
              <a:t> of nice examples</a:t>
            </a:r>
            <a:endParaRPr lang="en-US" dirty="0"/>
          </a:p>
        </p:txBody>
      </p:sp>
      <p:sp>
        <p:nvSpPr>
          <p:cNvPr id="4" name="Slide Number Placeholder 3"/>
          <p:cNvSpPr>
            <a:spLocks noGrp="1"/>
          </p:cNvSpPr>
          <p:nvPr>
            <p:ph type="sldNum" sz="quarter" idx="10"/>
          </p:nvPr>
        </p:nvSpPr>
        <p:spPr/>
        <p:txBody>
          <a:bodyPr/>
          <a:lstStyle/>
          <a:p>
            <a:fld id="{42F81894-4E42-4C20-B559-1A0CBC527A27}" type="slidenum">
              <a:rPr lang="en-US" smtClean="0"/>
              <a:t>4</a:t>
            </a:fld>
            <a:endParaRPr lang="en-US"/>
          </a:p>
        </p:txBody>
      </p:sp>
    </p:spTree>
    <p:extLst>
      <p:ext uri="{BB962C8B-B14F-4D97-AF65-F5344CB8AC3E}">
        <p14:creationId xmlns:p14="http://schemas.microsoft.com/office/powerpoint/2010/main" val="71518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 Precondition</a:t>
            </a:r>
          </a:p>
          <a:p>
            <a:r>
              <a:rPr lang="en-US" dirty="0" smtClean="0"/>
              <a:t>Effect, Reset map</a:t>
            </a:r>
          </a:p>
          <a:p>
            <a:r>
              <a:rPr lang="en-US" dirty="0" smtClean="0"/>
              <a:t>Invariance</a:t>
            </a:r>
            <a:endParaRPr lang="en-US" dirty="0"/>
          </a:p>
        </p:txBody>
      </p:sp>
      <p:sp>
        <p:nvSpPr>
          <p:cNvPr id="4" name="Slide Number Placeholder 3"/>
          <p:cNvSpPr>
            <a:spLocks noGrp="1"/>
          </p:cNvSpPr>
          <p:nvPr>
            <p:ph type="sldNum" sz="quarter" idx="10"/>
          </p:nvPr>
        </p:nvSpPr>
        <p:spPr/>
        <p:txBody>
          <a:bodyPr/>
          <a:lstStyle/>
          <a:p>
            <a:fld id="{42F81894-4E42-4C20-B559-1A0CBC527A27}" type="slidenum">
              <a:rPr lang="en-US" smtClean="0"/>
              <a:t>5</a:t>
            </a:fld>
            <a:endParaRPr lang="en-US"/>
          </a:p>
        </p:txBody>
      </p:sp>
    </p:spTree>
    <p:extLst>
      <p:ext uri="{BB962C8B-B14F-4D97-AF65-F5344CB8AC3E}">
        <p14:creationId xmlns:p14="http://schemas.microsoft.com/office/powerpoint/2010/main" val="199195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96A0C9-335D-425F-A2CE-581AAF9F3357}"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38080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6A0C9-335D-425F-A2CE-581AAF9F3357}"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70952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6A0C9-335D-425F-A2CE-581AAF9F3357}"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33776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6A0C9-335D-425F-A2CE-581AAF9F3357}"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42805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6A0C9-335D-425F-A2CE-581AAF9F3357}"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410418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96A0C9-335D-425F-A2CE-581AAF9F3357}"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9962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6A0C9-335D-425F-A2CE-581AAF9F3357}" type="datetimeFigureOut">
              <a:rPr lang="en-US" smtClean="0"/>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423989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6A0C9-335D-425F-A2CE-581AAF9F3357}" type="datetimeFigureOut">
              <a:rPr lang="en-US" smtClean="0"/>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77572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6A0C9-335D-425F-A2CE-581AAF9F3357}" type="datetimeFigureOut">
              <a:rPr lang="en-US" smtClean="0"/>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206740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6A0C9-335D-425F-A2CE-581AAF9F3357}"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79605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6A0C9-335D-425F-A2CE-581AAF9F3357}"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27EDB-D4C7-497A-B9D7-5DFE52E43454}" type="slidenum">
              <a:rPr lang="en-US" smtClean="0"/>
              <a:t>‹#›</a:t>
            </a:fld>
            <a:endParaRPr lang="en-US"/>
          </a:p>
        </p:txBody>
      </p:sp>
    </p:spTree>
    <p:extLst>
      <p:ext uri="{BB962C8B-B14F-4D97-AF65-F5344CB8AC3E}">
        <p14:creationId xmlns:p14="http://schemas.microsoft.com/office/powerpoint/2010/main" val="196208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6A0C9-335D-425F-A2CE-581AAF9F3357}" type="datetimeFigureOut">
              <a:rPr lang="en-US" smtClean="0"/>
              <a:t>9/12/2012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27EDB-D4C7-497A-B9D7-5DFE52E43454}" type="slidenum">
              <a:rPr lang="en-US" smtClean="0"/>
              <a:t>‹#›</a:t>
            </a:fld>
            <a:endParaRPr lang="en-US"/>
          </a:p>
        </p:txBody>
      </p:sp>
    </p:spTree>
    <p:extLst>
      <p:ext uri="{BB962C8B-B14F-4D97-AF65-F5344CB8AC3E}">
        <p14:creationId xmlns:p14="http://schemas.microsoft.com/office/powerpoint/2010/main" val="66141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ECE/CS 584: Hybrid Automaton Modeling Framework</a:t>
            </a:r>
            <a:br>
              <a:rPr lang="en-US" dirty="0" smtClean="0"/>
            </a:br>
            <a:r>
              <a:rPr lang="en-US" dirty="0" smtClean="0"/>
              <a:t>Executions, Reach set, Invariance</a:t>
            </a:r>
            <a:endParaRPr lang="en-US" dirty="0"/>
          </a:p>
        </p:txBody>
      </p:sp>
      <p:sp>
        <p:nvSpPr>
          <p:cNvPr id="3" name="Subtitle 2"/>
          <p:cNvSpPr>
            <a:spLocks noGrp="1"/>
          </p:cNvSpPr>
          <p:nvPr>
            <p:ph type="subTitle" idx="1"/>
          </p:nvPr>
        </p:nvSpPr>
        <p:spPr/>
        <p:txBody>
          <a:bodyPr/>
          <a:lstStyle/>
          <a:p>
            <a:r>
              <a:rPr lang="en-US" dirty="0" smtClean="0"/>
              <a:t>Lecture 03</a:t>
            </a:r>
          </a:p>
          <a:p>
            <a:r>
              <a:rPr lang="en-US" dirty="0" err="1" smtClean="0"/>
              <a:t>Sayan</a:t>
            </a:r>
            <a:r>
              <a:rPr lang="en-US" dirty="0" smtClean="0"/>
              <a:t> </a:t>
            </a:r>
            <a:r>
              <a:rPr lang="en-US" dirty="0" err="1" smtClean="0"/>
              <a:t>Mitra</a:t>
            </a:r>
            <a:endParaRPr lang="en-US" dirty="0"/>
          </a:p>
        </p:txBody>
      </p:sp>
    </p:spTree>
    <p:extLst>
      <p:ext uri="{BB962C8B-B14F-4D97-AF65-F5344CB8AC3E}">
        <p14:creationId xmlns:p14="http://schemas.microsoft.com/office/powerpoint/2010/main" val="170022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75280" y="205920"/>
              <a:ext cx="5701320" cy="1927440"/>
            </p14:xfrm>
          </p:contentPart>
        </mc:Choice>
        <mc:Fallback xmlns="">
          <p:pic>
            <p:nvPicPr>
              <p:cNvPr id="5" name="Ink 4"/>
              <p:cNvPicPr/>
              <p:nvPr/>
            </p:nvPicPr>
            <p:blipFill>
              <a:blip r:embed="rId3"/>
              <a:stretch>
                <a:fillRect/>
              </a:stretch>
            </p:blipFill>
            <p:spPr>
              <a:xfrm>
                <a:off x="560520" y="191160"/>
                <a:ext cx="5720040" cy="1956240"/>
              </a:xfrm>
              <a:prstGeom prst="rect">
                <a:avLst/>
              </a:prstGeom>
            </p:spPr>
          </p:pic>
        </mc:Fallback>
      </mc:AlternateContent>
    </p:spTree>
    <p:extLst>
      <p:ext uri="{BB962C8B-B14F-4D97-AF65-F5344CB8AC3E}">
        <p14:creationId xmlns:p14="http://schemas.microsoft.com/office/powerpoint/2010/main" val="1691565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a Simple Failure Detector System</a:t>
            </a:r>
            <a:endParaRPr lang="en-US" dirty="0"/>
          </a:p>
        </p:txBody>
      </p:sp>
      <p:sp>
        <p:nvSpPr>
          <p:cNvPr id="3" name="Content Placeholder 2"/>
          <p:cNvSpPr>
            <a:spLocks noGrp="1"/>
          </p:cNvSpPr>
          <p:nvPr>
            <p:ph sz="half" idx="1"/>
          </p:nvPr>
        </p:nvSpPr>
        <p:spPr/>
        <p:txBody>
          <a:bodyPr/>
          <a:lstStyle/>
          <a:p>
            <a:r>
              <a:rPr lang="en-US" dirty="0" smtClean="0"/>
              <a:t>Periodic send</a:t>
            </a:r>
          </a:p>
          <a:p>
            <a:r>
              <a:rPr lang="en-US" dirty="0" smtClean="0"/>
              <a:t>Channel</a:t>
            </a:r>
          </a:p>
          <a:p>
            <a:r>
              <a:rPr lang="en-US" dirty="0" smtClean="0"/>
              <a:t>Timeout</a:t>
            </a:r>
            <a:endParaRPr lang="en-US" dirty="0"/>
          </a:p>
        </p:txBody>
      </p:sp>
      <p:sp>
        <p:nvSpPr>
          <p:cNvPr id="4" name="Content Placeholder 3"/>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597480" y="1593360"/>
              <a:ext cx="5182200" cy="2707920"/>
            </p14:xfrm>
          </p:contentPart>
        </mc:Choice>
        <mc:Fallback xmlns="">
          <p:pic>
            <p:nvPicPr>
              <p:cNvPr id="5" name="Ink 4"/>
              <p:cNvPicPr/>
              <p:nvPr/>
            </p:nvPicPr>
            <p:blipFill>
              <a:blip r:embed="rId3"/>
              <a:stretch>
                <a:fillRect/>
              </a:stretch>
            </p:blipFill>
            <p:spPr>
              <a:xfrm>
                <a:off x="3585600" y="1581480"/>
                <a:ext cx="5208480" cy="2733120"/>
              </a:xfrm>
              <a:prstGeom prst="rect">
                <a:avLst/>
              </a:prstGeom>
            </p:spPr>
          </p:pic>
        </mc:Fallback>
      </mc:AlternateContent>
    </p:spTree>
    <p:extLst>
      <p:ext uri="{BB962C8B-B14F-4D97-AF65-F5344CB8AC3E}">
        <p14:creationId xmlns:p14="http://schemas.microsoft.com/office/powerpoint/2010/main" val="363240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bounded channel &amp; Simple Failure Detector</a:t>
            </a:r>
            <a:endParaRPr lang="en-US" dirty="0"/>
          </a:p>
        </p:txBody>
      </p:sp>
      <p:sp>
        <p:nvSpPr>
          <p:cNvPr id="4" name="Content Placeholder 3"/>
          <p:cNvSpPr>
            <a:spLocks noGrp="1"/>
          </p:cNvSpPr>
          <p:nvPr>
            <p:ph sz="half" idx="1"/>
          </p:nvPr>
        </p:nvSpPr>
        <p:spPr>
          <a:xfrm>
            <a:off x="0" y="1600200"/>
            <a:ext cx="4495800" cy="4953000"/>
          </a:xfrm>
        </p:spPr>
        <p:txBody>
          <a:bodyPr>
            <a:normAutofit fontScale="70000" lnSpcReduction="20000"/>
          </a:bodyPr>
          <a:lstStyle/>
          <a:p>
            <a:pPr marL="0" indent="0">
              <a:buNone/>
            </a:pPr>
            <a:r>
              <a:rPr lang="en-US" b="1" dirty="0"/>
              <a:t>Automaton </a:t>
            </a:r>
            <a:r>
              <a:rPr lang="en-US" dirty="0" smtClean="0"/>
              <a:t>Timeout(</a:t>
            </a:r>
            <a:r>
              <a:rPr lang="en-US" dirty="0" err="1" smtClean="0"/>
              <a:t>u,M</a:t>
            </a:r>
            <a:r>
              <a:rPr lang="en-US" dirty="0" smtClean="0"/>
              <a:t>)</a:t>
            </a:r>
            <a:endParaRPr lang="en-US" dirty="0"/>
          </a:p>
          <a:p>
            <a:pPr marL="0" indent="0">
              <a:buNone/>
            </a:pPr>
            <a:r>
              <a:rPr lang="en-US" b="1" dirty="0"/>
              <a:t>   variables: </a:t>
            </a:r>
            <a:r>
              <a:rPr lang="en-US" dirty="0" smtClean="0"/>
              <a:t>suspected: Boolean := F, </a:t>
            </a:r>
            <a:endParaRPr lang="en-US" dirty="0"/>
          </a:p>
          <a:p>
            <a:pPr marL="0" indent="0">
              <a:buNone/>
            </a:pPr>
            <a:r>
              <a:rPr lang="en-US" dirty="0">
                <a:solidFill>
                  <a:srgbClr val="7030A0"/>
                </a:solidFill>
              </a:rPr>
              <a:t>	clock: Reals := 0</a:t>
            </a:r>
          </a:p>
          <a:p>
            <a:pPr marL="0" indent="0">
              <a:buNone/>
            </a:pPr>
            <a:r>
              <a:rPr lang="en-US" b="1" dirty="0"/>
              <a:t>   actions: external </a:t>
            </a:r>
            <a:r>
              <a:rPr lang="en-US" dirty="0" smtClean="0"/>
              <a:t>receive(</a:t>
            </a:r>
            <a:r>
              <a:rPr lang="en-US" dirty="0" err="1" smtClean="0"/>
              <a:t>m:M</a:t>
            </a:r>
            <a:r>
              <a:rPr lang="en-US" dirty="0" smtClean="0"/>
              <a:t>), timeout</a:t>
            </a:r>
            <a:endParaRPr lang="en-US" dirty="0"/>
          </a:p>
          <a:p>
            <a:pPr marL="0" indent="0">
              <a:buNone/>
            </a:pPr>
            <a:r>
              <a:rPr lang="en-US" b="1" dirty="0"/>
              <a:t>   transitions:</a:t>
            </a:r>
          </a:p>
          <a:p>
            <a:pPr marL="0" indent="0">
              <a:buNone/>
            </a:pPr>
            <a:r>
              <a:rPr lang="en-US" b="1" dirty="0"/>
              <a:t>        </a:t>
            </a:r>
            <a:r>
              <a:rPr lang="en-US" dirty="0" smtClean="0">
                <a:solidFill>
                  <a:srgbClr val="FF0000"/>
                </a:solidFill>
              </a:rPr>
              <a:t>receive(m</a:t>
            </a:r>
            <a:r>
              <a:rPr lang="en-US" dirty="0">
                <a:solidFill>
                  <a:srgbClr val="FF0000"/>
                </a:solidFill>
              </a:rPr>
              <a:t>)</a:t>
            </a:r>
          </a:p>
          <a:p>
            <a:pPr marL="0" indent="0">
              <a:buNone/>
            </a:pPr>
            <a:r>
              <a:rPr lang="en-US" b="1" dirty="0"/>
              <a:t>        pre </a:t>
            </a:r>
            <a:r>
              <a:rPr lang="en-US" dirty="0">
                <a:solidFill>
                  <a:schemeClr val="tx2">
                    <a:lumMod val="60000"/>
                    <a:lumOff val="40000"/>
                  </a:schemeClr>
                </a:solidFill>
              </a:rPr>
              <a:t>true</a:t>
            </a:r>
          </a:p>
          <a:p>
            <a:pPr marL="0" indent="0">
              <a:buNone/>
            </a:pPr>
            <a:r>
              <a:rPr lang="en-US" b="1" dirty="0"/>
              <a:t>        </a:t>
            </a:r>
            <a:r>
              <a:rPr lang="en-US" b="1" dirty="0" err="1"/>
              <a:t>eff</a:t>
            </a:r>
            <a:r>
              <a:rPr lang="en-US" b="1" dirty="0"/>
              <a:t> </a:t>
            </a:r>
            <a:r>
              <a:rPr lang="en-US" dirty="0">
                <a:solidFill>
                  <a:schemeClr val="accent6">
                    <a:lumMod val="75000"/>
                  </a:schemeClr>
                </a:solidFill>
              </a:rPr>
              <a:t> </a:t>
            </a:r>
            <a:r>
              <a:rPr lang="en-US" dirty="0" smtClean="0">
                <a:solidFill>
                  <a:schemeClr val="accent6">
                    <a:lumMod val="75000"/>
                  </a:schemeClr>
                </a:solidFill>
              </a:rPr>
              <a:t>clock := 0; suspected := false;</a:t>
            </a:r>
            <a:endParaRPr lang="en-US" dirty="0">
              <a:solidFill>
                <a:schemeClr val="accent6">
                  <a:lumMod val="75000"/>
                </a:schemeClr>
              </a:solidFill>
            </a:endParaRPr>
          </a:p>
          <a:p>
            <a:pPr marL="0" indent="0">
              <a:buNone/>
            </a:pPr>
            <a:r>
              <a:rPr lang="en-US" dirty="0">
                <a:solidFill>
                  <a:schemeClr val="accent6">
                    <a:lumMod val="75000"/>
                  </a:schemeClr>
                </a:solidFill>
              </a:rPr>
              <a:t>    </a:t>
            </a:r>
            <a:r>
              <a:rPr lang="en-US" dirty="0">
                <a:solidFill>
                  <a:srgbClr val="FF0000"/>
                </a:solidFill>
              </a:rPr>
              <a:t>    </a:t>
            </a:r>
            <a:r>
              <a:rPr lang="en-US" dirty="0" smtClean="0">
                <a:solidFill>
                  <a:srgbClr val="FF0000"/>
                </a:solidFill>
              </a:rPr>
              <a:t>timeout</a:t>
            </a:r>
            <a:endParaRPr lang="en-US" dirty="0">
              <a:solidFill>
                <a:srgbClr val="FF0000"/>
              </a:solidFill>
            </a:endParaRPr>
          </a:p>
          <a:p>
            <a:pPr marL="0" indent="0">
              <a:buNone/>
            </a:pPr>
            <a:r>
              <a:rPr lang="en-US" b="1" dirty="0">
                <a:solidFill>
                  <a:srgbClr val="FF0000"/>
                </a:solidFill>
              </a:rPr>
              <a:t>        </a:t>
            </a:r>
            <a:r>
              <a:rPr lang="en-US" b="1" dirty="0"/>
              <a:t>pre </a:t>
            </a:r>
            <a:r>
              <a:rPr lang="en-US" dirty="0" smtClean="0">
                <a:solidFill>
                  <a:schemeClr val="accent6">
                    <a:lumMod val="75000"/>
                  </a:schemeClr>
                </a:solidFill>
              </a:rPr>
              <a:t>~suspected /\ clock = u</a:t>
            </a:r>
            <a:endParaRPr lang="en-US" dirty="0">
              <a:solidFill>
                <a:schemeClr val="tx2">
                  <a:lumMod val="60000"/>
                  <a:lumOff val="40000"/>
                </a:schemeClr>
              </a:solidFill>
            </a:endParaRPr>
          </a:p>
          <a:p>
            <a:pPr marL="0" indent="0">
              <a:buNone/>
            </a:pPr>
            <a:r>
              <a:rPr lang="en-US" b="1" dirty="0"/>
              <a:t>        </a:t>
            </a:r>
            <a:r>
              <a:rPr lang="en-US" b="1" dirty="0" err="1"/>
              <a:t>eff</a:t>
            </a:r>
            <a:r>
              <a:rPr lang="en-US" b="1" dirty="0"/>
              <a:t> </a:t>
            </a:r>
            <a:r>
              <a:rPr lang="en-US" dirty="0" smtClean="0">
                <a:solidFill>
                  <a:schemeClr val="accent6">
                    <a:lumMod val="75000"/>
                  </a:schemeClr>
                </a:solidFill>
              </a:rPr>
              <a:t>suspected := true</a:t>
            </a:r>
            <a:endParaRPr lang="en-US" dirty="0">
              <a:solidFill>
                <a:schemeClr val="accent6">
                  <a:lumMod val="75000"/>
                </a:schemeClr>
              </a:solidFill>
            </a:endParaRPr>
          </a:p>
          <a:p>
            <a:pPr marL="0" indent="0">
              <a:buNone/>
            </a:pPr>
            <a:r>
              <a:rPr lang="en-US" b="1" dirty="0">
                <a:solidFill>
                  <a:schemeClr val="accent6">
                    <a:lumMod val="75000"/>
                  </a:schemeClr>
                </a:solidFill>
              </a:rPr>
              <a:t>   </a:t>
            </a:r>
            <a:r>
              <a:rPr lang="en-US" b="1" dirty="0"/>
              <a:t>trajectories:</a:t>
            </a:r>
          </a:p>
          <a:p>
            <a:pPr marL="0" indent="0">
              <a:buNone/>
            </a:pPr>
            <a:r>
              <a:rPr lang="en-US" b="1" dirty="0"/>
              <a:t>        evolve </a:t>
            </a:r>
            <a:r>
              <a:rPr lang="en-US" dirty="0">
                <a:solidFill>
                  <a:srgbClr val="00B050"/>
                </a:solidFill>
              </a:rPr>
              <a:t>d(clock) = 1</a:t>
            </a:r>
          </a:p>
          <a:p>
            <a:pPr marL="0" indent="0">
              <a:buNone/>
            </a:pPr>
            <a:r>
              <a:rPr lang="en-US" b="1" dirty="0"/>
              <a:t>        stop when </a:t>
            </a:r>
            <a:r>
              <a:rPr lang="en-US" dirty="0" smtClean="0">
                <a:solidFill>
                  <a:srgbClr val="F62AF6"/>
                </a:solidFill>
                <a:latin typeface="Cambria Math"/>
                <a:ea typeface="Cambria Math"/>
              </a:rPr>
              <a:t>clock = u /\ ~suspected</a:t>
            </a:r>
            <a:endParaRPr lang="en-US" dirty="0"/>
          </a:p>
        </p:txBody>
      </p:sp>
      <p:sp>
        <p:nvSpPr>
          <p:cNvPr id="5" name="Content Placeholder 4"/>
          <p:cNvSpPr>
            <a:spLocks noGrp="1"/>
          </p:cNvSpPr>
          <p:nvPr>
            <p:ph sz="half" idx="2"/>
          </p:nvPr>
        </p:nvSpPr>
        <p:spPr>
          <a:xfrm>
            <a:off x="4191000" y="1600200"/>
            <a:ext cx="5257800" cy="5105400"/>
          </a:xfrm>
        </p:spPr>
        <p:txBody>
          <a:bodyPr>
            <a:normAutofit fontScale="70000" lnSpcReduction="20000"/>
          </a:bodyPr>
          <a:lstStyle/>
          <a:p>
            <a:pPr marL="0" indent="0">
              <a:buNone/>
            </a:pPr>
            <a:r>
              <a:rPr lang="en-US" b="1" dirty="0"/>
              <a:t>Automaton </a:t>
            </a:r>
            <a:r>
              <a:rPr lang="en-US" dirty="0" smtClean="0"/>
              <a:t>Channel(</a:t>
            </a:r>
            <a:r>
              <a:rPr lang="en-US" dirty="0" err="1" smtClean="0"/>
              <a:t>b,M</a:t>
            </a:r>
            <a:r>
              <a:rPr lang="en-US" dirty="0"/>
              <a:t>)</a:t>
            </a:r>
          </a:p>
          <a:p>
            <a:pPr marL="0" indent="0">
              <a:buNone/>
            </a:pPr>
            <a:r>
              <a:rPr lang="en-US" b="1" dirty="0"/>
              <a:t>   variables: </a:t>
            </a:r>
            <a:r>
              <a:rPr lang="en-US" dirty="0"/>
              <a:t>queue: </a:t>
            </a:r>
            <a:r>
              <a:rPr lang="en-US" b="1" dirty="0"/>
              <a:t>Queue</a:t>
            </a:r>
            <a:r>
              <a:rPr lang="en-US" dirty="0"/>
              <a:t>[</a:t>
            </a:r>
            <a:r>
              <a:rPr lang="en-US" dirty="0" err="1"/>
              <a:t>M,Reals</a:t>
            </a:r>
            <a:r>
              <a:rPr lang="en-US" dirty="0"/>
              <a:t>] := {}</a:t>
            </a:r>
            <a:endParaRPr lang="en-US" b="1" dirty="0"/>
          </a:p>
          <a:p>
            <a:pPr marL="0" indent="0">
              <a:buNone/>
            </a:pPr>
            <a:r>
              <a:rPr lang="en-US" b="1" dirty="0">
                <a:solidFill>
                  <a:srgbClr val="7030A0"/>
                </a:solidFill>
              </a:rPr>
              <a:t>	</a:t>
            </a:r>
            <a:r>
              <a:rPr lang="en-US" dirty="0">
                <a:solidFill>
                  <a:srgbClr val="7030A0"/>
                </a:solidFill>
              </a:rPr>
              <a:t>clock: Reals := 0</a:t>
            </a:r>
          </a:p>
          <a:p>
            <a:pPr marL="0" indent="0">
              <a:buNone/>
            </a:pPr>
            <a:r>
              <a:rPr lang="en-US" b="1" dirty="0"/>
              <a:t>   actions: external </a:t>
            </a:r>
            <a:r>
              <a:rPr lang="en-US" dirty="0"/>
              <a:t>send(</a:t>
            </a:r>
            <a:r>
              <a:rPr lang="en-US" dirty="0" err="1"/>
              <a:t>m:M</a:t>
            </a:r>
            <a:r>
              <a:rPr lang="en-US" dirty="0"/>
              <a:t>), receive(</a:t>
            </a:r>
            <a:r>
              <a:rPr lang="en-US" dirty="0" err="1"/>
              <a:t>m:M</a:t>
            </a:r>
            <a:r>
              <a:rPr lang="en-US" dirty="0"/>
              <a:t>)</a:t>
            </a:r>
          </a:p>
          <a:p>
            <a:pPr marL="0" indent="0">
              <a:buNone/>
            </a:pPr>
            <a:r>
              <a:rPr lang="en-US" b="1" dirty="0"/>
              <a:t>   transitions:</a:t>
            </a:r>
          </a:p>
          <a:p>
            <a:pPr marL="0" indent="0">
              <a:buNone/>
            </a:pPr>
            <a:r>
              <a:rPr lang="en-US" b="1" dirty="0"/>
              <a:t>        </a:t>
            </a:r>
            <a:r>
              <a:rPr lang="en-US" dirty="0">
                <a:solidFill>
                  <a:srgbClr val="FF0000"/>
                </a:solidFill>
              </a:rPr>
              <a:t>send(m)</a:t>
            </a:r>
          </a:p>
          <a:p>
            <a:pPr marL="0" indent="0">
              <a:buNone/>
            </a:pPr>
            <a:r>
              <a:rPr lang="en-US" b="1" dirty="0"/>
              <a:t>        pre </a:t>
            </a:r>
            <a:r>
              <a:rPr lang="en-US" dirty="0">
                <a:solidFill>
                  <a:schemeClr val="tx2">
                    <a:lumMod val="60000"/>
                    <a:lumOff val="40000"/>
                  </a:schemeClr>
                </a:solidFill>
              </a:rPr>
              <a:t>true</a:t>
            </a:r>
          </a:p>
          <a:p>
            <a:pPr marL="0" indent="0">
              <a:buNone/>
            </a:pPr>
            <a:r>
              <a:rPr lang="en-US" b="1" dirty="0"/>
              <a:t>        </a:t>
            </a:r>
            <a:r>
              <a:rPr lang="en-US" b="1" dirty="0" err="1"/>
              <a:t>eff</a:t>
            </a:r>
            <a:r>
              <a:rPr lang="en-US" b="1" dirty="0"/>
              <a:t> </a:t>
            </a:r>
            <a:r>
              <a:rPr lang="en-US" dirty="0">
                <a:solidFill>
                  <a:schemeClr val="accent6">
                    <a:lumMod val="75000"/>
                  </a:schemeClr>
                </a:solidFill>
              </a:rPr>
              <a:t> queue := append(&lt;m, </a:t>
            </a:r>
            <a:r>
              <a:rPr lang="en-US" dirty="0" err="1">
                <a:solidFill>
                  <a:schemeClr val="accent6">
                    <a:lumMod val="75000"/>
                  </a:schemeClr>
                </a:solidFill>
              </a:rPr>
              <a:t>clock+b</a:t>
            </a:r>
            <a:r>
              <a:rPr lang="en-US" dirty="0">
                <a:solidFill>
                  <a:schemeClr val="accent6">
                    <a:lumMod val="75000"/>
                  </a:schemeClr>
                </a:solidFill>
              </a:rPr>
              <a:t>&gt;, queue)</a:t>
            </a:r>
          </a:p>
          <a:p>
            <a:pPr marL="0" indent="0">
              <a:buNone/>
            </a:pPr>
            <a:r>
              <a:rPr lang="en-US" dirty="0">
                <a:solidFill>
                  <a:schemeClr val="accent6">
                    <a:lumMod val="75000"/>
                  </a:schemeClr>
                </a:solidFill>
              </a:rPr>
              <a:t>    </a:t>
            </a:r>
            <a:r>
              <a:rPr lang="en-US" dirty="0">
                <a:solidFill>
                  <a:srgbClr val="FF0000"/>
                </a:solidFill>
              </a:rPr>
              <a:t>    receive(m)</a:t>
            </a:r>
          </a:p>
          <a:p>
            <a:pPr marL="0" indent="0">
              <a:buNone/>
            </a:pPr>
            <a:r>
              <a:rPr lang="en-US" b="1" dirty="0">
                <a:solidFill>
                  <a:srgbClr val="FF0000"/>
                </a:solidFill>
              </a:rPr>
              <a:t>        </a:t>
            </a:r>
            <a:r>
              <a:rPr lang="en-US" b="1" dirty="0"/>
              <a:t>pre </a:t>
            </a:r>
            <a:r>
              <a:rPr lang="en-US" dirty="0">
                <a:solidFill>
                  <a:schemeClr val="tx2">
                    <a:lumMod val="60000"/>
                    <a:lumOff val="40000"/>
                  </a:schemeClr>
                </a:solidFill>
                <a:latin typeface="Cambria Math"/>
                <a:ea typeface="Cambria Math"/>
              </a:rPr>
              <a:t>head(queue)[1] = m</a:t>
            </a:r>
            <a:r>
              <a:rPr lang="en-US" b="1" dirty="0"/>
              <a:t> </a:t>
            </a:r>
            <a:endParaRPr lang="en-US" dirty="0">
              <a:solidFill>
                <a:schemeClr val="tx2">
                  <a:lumMod val="60000"/>
                  <a:lumOff val="40000"/>
                </a:schemeClr>
              </a:solidFill>
            </a:endParaRPr>
          </a:p>
          <a:p>
            <a:pPr marL="0" indent="0">
              <a:buNone/>
            </a:pPr>
            <a:r>
              <a:rPr lang="en-US" b="1" dirty="0"/>
              <a:t>        </a:t>
            </a:r>
            <a:r>
              <a:rPr lang="en-US" b="1" dirty="0" err="1"/>
              <a:t>eff</a:t>
            </a:r>
            <a:r>
              <a:rPr lang="en-US" b="1" dirty="0"/>
              <a:t> </a:t>
            </a:r>
            <a:r>
              <a:rPr lang="en-US" dirty="0">
                <a:solidFill>
                  <a:schemeClr val="accent6">
                    <a:lumMod val="75000"/>
                  </a:schemeClr>
                </a:solidFill>
              </a:rPr>
              <a:t>queue := </a:t>
            </a:r>
            <a:r>
              <a:rPr lang="en-US" dirty="0" err="1">
                <a:solidFill>
                  <a:schemeClr val="accent6">
                    <a:lumMod val="75000"/>
                  </a:schemeClr>
                </a:solidFill>
              </a:rPr>
              <a:t>queue.tail</a:t>
            </a:r>
            <a:endParaRPr lang="en-US" dirty="0">
              <a:solidFill>
                <a:schemeClr val="accent6">
                  <a:lumMod val="75000"/>
                </a:schemeClr>
              </a:solidFill>
            </a:endParaRPr>
          </a:p>
          <a:p>
            <a:pPr marL="0" indent="0">
              <a:buNone/>
            </a:pPr>
            <a:r>
              <a:rPr lang="en-US" b="1" dirty="0">
                <a:solidFill>
                  <a:schemeClr val="accent6">
                    <a:lumMod val="75000"/>
                  </a:schemeClr>
                </a:solidFill>
              </a:rPr>
              <a:t>   </a:t>
            </a:r>
            <a:r>
              <a:rPr lang="en-US" b="1" dirty="0"/>
              <a:t>trajectories:</a:t>
            </a:r>
          </a:p>
          <a:p>
            <a:pPr marL="0" indent="0">
              <a:buNone/>
            </a:pPr>
            <a:r>
              <a:rPr lang="en-US" b="1" dirty="0"/>
              <a:t>        evolve </a:t>
            </a:r>
            <a:r>
              <a:rPr lang="en-US" dirty="0">
                <a:solidFill>
                  <a:srgbClr val="00B050"/>
                </a:solidFill>
              </a:rPr>
              <a:t>d(clock) = 1</a:t>
            </a:r>
          </a:p>
          <a:p>
            <a:pPr marL="0" indent="0">
              <a:buNone/>
            </a:pPr>
            <a:r>
              <a:rPr lang="en-US" b="1" dirty="0"/>
              <a:t>        stop when </a:t>
            </a:r>
            <a:r>
              <a:rPr lang="en-US" dirty="0">
                <a:solidFill>
                  <a:srgbClr val="F62AF6"/>
                </a:solidFill>
                <a:latin typeface="Cambria Math"/>
                <a:ea typeface="Cambria Math"/>
              </a:rPr>
              <a:t>∃ m, d, &lt;</a:t>
            </a:r>
            <a:r>
              <a:rPr lang="en-US" dirty="0" err="1">
                <a:solidFill>
                  <a:srgbClr val="F62AF6"/>
                </a:solidFill>
                <a:latin typeface="Cambria Math"/>
                <a:ea typeface="Cambria Math"/>
              </a:rPr>
              <a:t>m,d</a:t>
            </a:r>
            <a:r>
              <a:rPr lang="en-US" dirty="0">
                <a:solidFill>
                  <a:srgbClr val="F62AF6"/>
                </a:solidFill>
                <a:latin typeface="Cambria Math"/>
                <a:ea typeface="Cambria Math"/>
              </a:rPr>
              <a:t>&gt; ∈ queue </a:t>
            </a:r>
          </a:p>
          <a:p>
            <a:pPr marL="0" indent="0">
              <a:buNone/>
            </a:pPr>
            <a:r>
              <a:rPr lang="en-US" dirty="0">
                <a:solidFill>
                  <a:srgbClr val="F62AF6"/>
                </a:solidFill>
                <a:latin typeface="Cambria Math"/>
                <a:ea typeface="Cambria Math"/>
              </a:rPr>
              <a:t>	</a:t>
            </a:r>
            <a:r>
              <a:rPr lang="en-US" dirty="0">
                <a:solidFill>
                  <a:srgbClr val="F62AF6"/>
                </a:solidFill>
              </a:rPr>
              <a:t>/\  clock=d</a:t>
            </a: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0" y="1005120"/>
              <a:ext cx="8792280" cy="4881960"/>
            </p14:xfrm>
          </p:contentPart>
        </mc:Choice>
        <mc:Fallback xmlns="">
          <p:pic>
            <p:nvPicPr>
              <p:cNvPr id="3" name="Ink 2"/>
              <p:cNvPicPr/>
              <p:nvPr/>
            </p:nvPicPr>
            <p:blipFill>
              <a:blip r:embed="rId3"/>
              <a:stretch>
                <a:fillRect/>
              </a:stretch>
            </p:blipFill>
            <p:spPr>
              <a:xfrm>
                <a:off x="-9360" y="991800"/>
                <a:ext cx="8805960" cy="4904640"/>
              </a:xfrm>
              <a:prstGeom prst="rect">
                <a:avLst/>
              </a:prstGeom>
            </p:spPr>
          </p:pic>
        </mc:Fallback>
      </mc:AlternateContent>
    </p:spTree>
    <p:extLst>
      <p:ext uri="{BB962C8B-B14F-4D97-AF65-F5344CB8AC3E}">
        <p14:creationId xmlns:p14="http://schemas.microsoft.com/office/powerpoint/2010/main" val="9649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Effect transition="in" filter="fade">
                                      <p:cBhvr>
                                        <p:cTn id="77" dur="500"/>
                                        <p:tgtEl>
                                          <p:spTgt spid="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animEffect transition="in" filter="fade">
                                      <p:cBhvr>
                                        <p:cTn id="82" dur="500"/>
                                        <p:tgtEl>
                                          <p:spTgt spid="5">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fade">
                                      <p:cBhvr>
                                        <p:cTn id="87" dur="500"/>
                                        <p:tgtEl>
                                          <p:spTgt spid="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3" end="3"/>
                                            </p:txEl>
                                          </p:spTgt>
                                        </p:tgtEl>
                                        <p:attrNameLst>
                                          <p:attrName>style.visibility</p:attrName>
                                        </p:attrNameLst>
                                      </p:cBhvr>
                                      <p:to>
                                        <p:strVal val="visible"/>
                                      </p:to>
                                    </p:set>
                                    <p:animEffect transition="in" filter="fade">
                                      <p:cBhvr>
                                        <p:cTn id="92" dur="500"/>
                                        <p:tgtEl>
                                          <p:spTgt spid="5">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Effect transition="in" filter="fade">
                                      <p:cBhvr>
                                        <p:cTn id="97" dur="500"/>
                                        <p:tgtEl>
                                          <p:spTgt spid="5">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
                                            <p:txEl>
                                              <p:pRg st="5" end="5"/>
                                            </p:txEl>
                                          </p:spTgt>
                                        </p:tgtEl>
                                        <p:attrNameLst>
                                          <p:attrName>style.visibility</p:attrName>
                                        </p:attrNameLst>
                                      </p:cBhvr>
                                      <p:to>
                                        <p:strVal val="visible"/>
                                      </p:to>
                                    </p:set>
                                    <p:animEffect transition="in" filter="fade">
                                      <p:cBhvr>
                                        <p:cTn id="102" dur="500"/>
                                        <p:tgtEl>
                                          <p:spTgt spid="5">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xEl>
                                              <p:pRg st="6" end="6"/>
                                            </p:txEl>
                                          </p:spTgt>
                                        </p:tgtEl>
                                        <p:attrNameLst>
                                          <p:attrName>style.visibility</p:attrName>
                                        </p:attrNameLst>
                                      </p:cBhvr>
                                      <p:to>
                                        <p:strVal val="visible"/>
                                      </p:to>
                                    </p:set>
                                    <p:animEffect transition="in" filter="fade">
                                      <p:cBhvr>
                                        <p:cTn id="107" dur="500"/>
                                        <p:tgtEl>
                                          <p:spTgt spid="5">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
                                            <p:txEl>
                                              <p:pRg st="7" end="7"/>
                                            </p:txEl>
                                          </p:spTgt>
                                        </p:tgtEl>
                                        <p:attrNameLst>
                                          <p:attrName>style.visibility</p:attrName>
                                        </p:attrNameLst>
                                      </p:cBhvr>
                                      <p:to>
                                        <p:strVal val="visible"/>
                                      </p:to>
                                    </p:set>
                                    <p:animEffect transition="in" filter="fade">
                                      <p:cBhvr>
                                        <p:cTn id="112" dur="500"/>
                                        <p:tgtEl>
                                          <p:spTgt spid="5">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
                                            <p:txEl>
                                              <p:pRg st="8" end="8"/>
                                            </p:txEl>
                                          </p:spTgt>
                                        </p:tgtEl>
                                        <p:attrNameLst>
                                          <p:attrName>style.visibility</p:attrName>
                                        </p:attrNameLst>
                                      </p:cBhvr>
                                      <p:to>
                                        <p:strVal val="visible"/>
                                      </p:to>
                                    </p:set>
                                    <p:animEffect transition="in" filter="fade">
                                      <p:cBhvr>
                                        <p:cTn id="117" dur="500"/>
                                        <p:tgtEl>
                                          <p:spTgt spid="5">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
                                            <p:txEl>
                                              <p:pRg st="9" end="9"/>
                                            </p:txEl>
                                          </p:spTgt>
                                        </p:tgtEl>
                                        <p:attrNameLst>
                                          <p:attrName>style.visibility</p:attrName>
                                        </p:attrNameLst>
                                      </p:cBhvr>
                                      <p:to>
                                        <p:strVal val="visible"/>
                                      </p:to>
                                    </p:set>
                                    <p:animEffect transition="in" filter="fade">
                                      <p:cBhvr>
                                        <p:cTn id="122" dur="500"/>
                                        <p:tgtEl>
                                          <p:spTgt spid="5">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animEffect transition="in" filter="fade">
                                      <p:cBhvr>
                                        <p:cTn id="127" dur="500"/>
                                        <p:tgtEl>
                                          <p:spTgt spid="5">
                                            <p:txEl>
                                              <p:pRg st="10" end="1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
                                            <p:txEl>
                                              <p:pRg st="11" end="11"/>
                                            </p:txEl>
                                          </p:spTgt>
                                        </p:tgtEl>
                                        <p:attrNameLst>
                                          <p:attrName>style.visibility</p:attrName>
                                        </p:attrNameLst>
                                      </p:cBhvr>
                                      <p:to>
                                        <p:strVal val="visible"/>
                                      </p:to>
                                    </p:set>
                                    <p:animEffect transition="in" filter="fade">
                                      <p:cBhvr>
                                        <p:cTn id="132" dur="500"/>
                                        <p:tgtEl>
                                          <p:spTgt spid="5">
                                            <p:txEl>
                                              <p:pRg st="11" end="1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
                                            <p:txEl>
                                              <p:pRg st="12" end="12"/>
                                            </p:txEl>
                                          </p:spTgt>
                                        </p:tgtEl>
                                        <p:attrNameLst>
                                          <p:attrName>style.visibility</p:attrName>
                                        </p:attrNameLst>
                                      </p:cBhvr>
                                      <p:to>
                                        <p:strVal val="visible"/>
                                      </p:to>
                                    </p:set>
                                    <p:animEffect transition="in" filter="fade">
                                      <p:cBhvr>
                                        <p:cTn id="137" dur="500"/>
                                        <p:tgtEl>
                                          <p:spTgt spid="5">
                                            <p:txEl>
                                              <p:pRg st="12" end="1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
                                            <p:txEl>
                                              <p:pRg st="13" end="13"/>
                                            </p:txEl>
                                          </p:spTgt>
                                        </p:tgtEl>
                                        <p:attrNameLst>
                                          <p:attrName>style.visibility</p:attrName>
                                        </p:attrNameLst>
                                      </p:cBhvr>
                                      <p:to>
                                        <p:strVal val="visible"/>
                                      </p:to>
                                    </p:set>
                                    <p:animEffect transition="in" filter="fade">
                                      <p:cBhvr>
                                        <p:cTn id="142" dur="500"/>
                                        <p:tgtEl>
                                          <p:spTgt spid="5">
                                            <p:txEl>
                                              <p:pRg st="13" end="13"/>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5">
                                            <p:txEl>
                                              <p:pRg st="14" end="14"/>
                                            </p:txEl>
                                          </p:spTgt>
                                        </p:tgtEl>
                                        <p:attrNameLst>
                                          <p:attrName>style.visibility</p:attrName>
                                        </p:attrNameLst>
                                      </p:cBhvr>
                                      <p:to>
                                        <p:strVal val="visible"/>
                                      </p:to>
                                    </p:set>
                                    <p:animEffect transition="in" filter="fade">
                                      <p:cBhvr>
                                        <p:cTn id="14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Reachable States and Invariants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52400" y="1600200"/>
                <a:ext cx="4800600" cy="4525963"/>
              </a:xfrm>
            </p:spPr>
            <p:txBody>
              <a:bodyPr>
                <a:normAutofit fontScale="92500" lnSpcReduction="20000"/>
              </a:bodyPr>
              <a:lstStyle/>
              <a:p>
                <a:r>
                  <a:rPr lang="en-US" dirty="0" smtClean="0"/>
                  <a:t>A </a:t>
                </a:r>
                <a:r>
                  <a:rPr lang="en-US" b="1" dirty="0" smtClean="0">
                    <a:solidFill>
                      <a:schemeClr val="accent6">
                        <a:lumMod val="75000"/>
                      </a:schemeClr>
                    </a:solidFill>
                  </a:rPr>
                  <a:t>state</a:t>
                </a:r>
                <a:r>
                  <a:rPr lang="en-US" b="1" dirty="0" smtClean="0"/>
                  <a:t> v </a:t>
                </a:r>
                <a:r>
                  <a:rPr lang="en-US" b="1" dirty="0" smtClean="0">
                    <a:latin typeface="Cambria Math"/>
                    <a:ea typeface="Cambria Math"/>
                  </a:rPr>
                  <a:t>∈ </a:t>
                </a:r>
                <a:r>
                  <a:rPr lang="en-US" dirty="0" smtClean="0">
                    <a:latin typeface="Cambria Math"/>
                    <a:ea typeface="Cambria Math"/>
                  </a:rPr>
                  <a:t>Q </a:t>
                </a:r>
                <a:r>
                  <a:rPr lang="en-US" dirty="0" smtClean="0"/>
                  <a:t>is reachable if there exists an execution </a:t>
                </a:r>
                <a:r>
                  <a:rPr lang="el-GR" dirty="0" smtClean="0">
                    <a:latin typeface="Cambria Math"/>
                    <a:ea typeface="Cambria Math"/>
                  </a:rPr>
                  <a:t>α</a:t>
                </a:r>
                <a:r>
                  <a:rPr lang="en-US" dirty="0" smtClean="0">
                    <a:latin typeface="Cambria Math"/>
                    <a:ea typeface="Cambria Math"/>
                  </a:rPr>
                  <a:t> with </a:t>
                </a:r>
                <a:r>
                  <a:rPr lang="el-GR" dirty="0" smtClean="0">
                    <a:latin typeface="Cambria Math"/>
                    <a:ea typeface="Cambria Math"/>
                  </a:rPr>
                  <a:t>α</a:t>
                </a:r>
                <a:r>
                  <a:rPr lang="en-US" dirty="0" smtClean="0">
                    <a:latin typeface="Cambria Math"/>
                    <a:ea typeface="Cambria Math"/>
                  </a:rPr>
                  <a:t>.</a:t>
                </a:r>
                <a:r>
                  <a:rPr lang="en-US" dirty="0" err="1" smtClean="0">
                    <a:latin typeface="Cambria Math"/>
                    <a:ea typeface="Cambria Math"/>
                  </a:rPr>
                  <a:t>lstate</a:t>
                </a:r>
                <a:r>
                  <a:rPr lang="en-US" dirty="0" smtClean="0">
                    <a:latin typeface="Cambria Math"/>
                    <a:ea typeface="Cambria Math"/>
                  </a:rPr>
                  <a:t> = </a:t>
                </a:r>
                <a:r>
                  <a:rPr lang="en-US" b="1" dirty="0" smtClean="0">
                    <a:latin typeface="Cambria Math"/>
                    <a:ea typeface="Cambria Math"/>
                  </a:rPr>
                  <a:t>v</a:t>
                </a:r>
                <a:r>
                  <a:rPr lang="en-US" b="1" baseline="-25000" dirty="0" smtClean="0">
                    <a:latin typeface="Cambria Math"/>
                    <a:ea typeface="Cambria Math"/>
                  </a:rPr>
                  <a:t>.</a:t>
                </a:r>
              </a:p>
              <a:p>
                <a14:m>
                  <m:oMath xmlns:m="http://schemas.openxmlformats.org/officeDocument/2006/math">
                    <m:sSub>
                      <m:sSubPr>
                        <m:ctrlPr>
                          <a:rPr lang="en-US" b="1" i="1" smtClean="0">
                            <a:solidFill>
                              <a:schemeClr val="accent6">
                                <a:lumMod val="75000"/>
                              </a:schemeClr>
                            </a:solidFill>
                            <a:latin typeface="Cambria Math"/>
                          </a:rPr>
                        </m:ctrlPr>
                      </m:sSubPr>
                      <m:e>
                        <m:r>
                          <a:rPr lang="en-US" b="1" i="1" smtClean="0">
                            <a:solidFill>
                              <a:schemeClr val="accent6">
                                <a:lumMod val="75000"/>
                              </a:schemeClr>
                            </a:solidFill>
                            <a:latin typeface="Cambria Math"/>
                          </a:rPr>
                          <m:t>𝑹𝒆𝒂𝒄𝒉</m:t>
                        </m:r>
                      </m:e>
                      <m:sub>
                        <m:r>
                          <a:rPr lang="en-US" b="1" i="1" smtClean="0">
                            <a:solidFill>
                              <a:schemeClr val="accent6">
                                <a:lumMod val="75000"/>
                              </a:schemeClr>
                            </a:solidFill>
                            <a:latin typeface="Cambria Math"/>
                            <a:ea typeface="Cambria Math"/>
                          </a:rPr>
                          <m:t>𝓐</m:t>
                        </m:r>
                      </m:sub>
                    </m:sSub>
                  </m:oMath>
                </a14:m>
                <a:r>
                  <a:rPr lang="en-US" b="1" dirty="0" smtClean="0">
                    <a:solidFill>
                      <a:schemeClr val="accent6">
                        <a:lumMod val="75000"/>
                      </a:schemeClr>
                    </a:solidFill>
                  </a:rPr>
                  <a:t> </a:t>
                </a:r>
                <a:r>
                  <a:rPr lang="en-US" dirty="0" smtClean="0"/>
                  <a:t>Set of all reachable states </a:t>
                </a:r>
              </a:p>
              <a:p>
                <a:r>
                  <a:rPr lang="en-US" dirty="0" smtClean="0"/>
                  <a:t>An S </a:t>
                </a:r>
                <a14:m>
                  <m:oMath xmlns:m="http://schemas.openxmlformats.org/officeDocument/2006/math">
                    <m:r>
                      <a:rPr lang="en-US" i="1" smtClean="0">
                        <a:latin typeface="Cambria Math"/>
                        <a:ea typeface="Cambria Math"/>
                      </a:rPr>
                      <m:t>⊆</m:t>
                    </m:r>
                    <m:r>
                      <a:rPr lang="en-US" b="0" i="1" smtClean="0">
                        <a:latin typeface="Cambria Math"/>
                        <a:ea typeface="Cambria Math"/>
                      </a:rPr>
                      <m:t>𝑄</m:t>
                    </m:r>
                  </m:oMath>
                </a14:m>
                <a:r>
                  <a:rPr lang="en-US" dirty="0" smtClean="0"/>
                  <a:t> is an </a:t>
                </a:r>
                <a:r>
                  <a:rPr lang="en-US" b="1" dirty="0" smtClean="0"/>
                  <a:t>invariant </a:t>
                </a:r>
                <a:r>
                  <a:rPr lang="en-US" dirty="0" smtClean="0"/>
                  <a:t>if </a:t>
                </a:r>
                <a14:m>
                  <m:oMath xmlns:m="http://schemas.openxmlformats.org/officeDocument/2006/math">
                    <m:sSub>
                      <m:sSubPr>
                        <m:ctrlPr>
                          <a:rPr lang="en-US" b="1" i="1">
                            <a:solidFill>
                              <a:schemeClr val="accent6">
                                <a:lumMod val="75000"/>
                              </a:schemeClr>
                            </a:solidFill>
                            <a:latin typeface="Cambria Math"/>
                          </a:rPr>
                        </m:ctrlPr>
                      </m:sSubPr>
                      <m:e>
                        <m:r>
                          <a:rPr lang="en-US" b="1" i="1">
                            <a:solidFill>
                              <a:schemeClr val="accent6">
                                <a:lumMod val="75000"/>
                              </a:schemeClr>
                            </a:solidFill>
                            <a:latin typeface="Cambria Math"/>
                          </a:rPr>
                          <m:t>𝑹𝒆𝒂𝒄𝒉</m:t>
                        </m:r>
                      </m:e>
                      <m:sub>
                        <m:r>
                          <a:rPr lang="en-US" b="1" i="1">
                            <a:solidFill>
                              <a:schemeClr val="accent6">
                                <a:lumMod val="75000"/>
                              </a:schemeClr>
                            </a:solidFill>
                            <a:latin typeface="Cambria Math"/>
                            <a:ea typeface="Cambria Math"/>
                          </a:rPr>
                          <m:t>𝓐</m:t>
                        </m:r>
                      </m:sub>
                    </m:sSub>
                  </m:oMath>
                </a14:m>
                <a:r>
                  <a:rPr lang="en-US" dirty="0" smtClean="0"/>
                  <a:t> </a:t>
                </a:r>
                <a14:m>
                  <m:oMath xmlns:m="http://schemas.openxmlformats.org/officeDocument/2006/math">
                    <m:r>
                      <a:rPr lang="en-US" i="1">
                        <a:latin typeface="Cambria Math"/>
                        <a:ea typeface="Cambria Math"/>
                      </a:rPr>
                      <m:t>⊆</m:t>
                    </m:r>
                  </m:oMath>
                </a14:m>
                <a:r>
                  <a:rPr lang="en-US" dirty="0" smtClean="0"/>
                  <a:t> S</a:t>
                </a:r>
              </a:p>
              <a:p>
                <a:pPr lvl="1"/>
                <a:r>
                  <a:rPr lang="en-US" dirty="0" smtClean="0"/>
                  <a:t>Generalizes the idea of conservation</a:t>
                </a:r>
              </a:p>
              <a:p>
                <a:r>
                  <a:rPr lang="en-US" dirty="0" smtClean="0"/>
                  <a:t>So, any invariant necessarily contains the set </a:t>
                </a:r>
                <a14:m>
                  <m:oMath xmlns:m="http://schemas.openxmlformats.org/officeDocument/2006/math">
                    <m:r>
                      <m:rPr>
                        <m:sty m:val="p"/>
                      </m:rPr>
                      <a:rPr lang="el-GR" i="1" smtClean="0">
                        <a:latin typeface="Cambria Math"/>
                        <a:ea typeface="Cambria Math"/>
                      </a:rPr>
                      <m:t>Θ</m:t>
                    </m:r>
                  </m:oMath>
                </a14:m>
                <a:r>
                  <a:rPr lang="en-US" dirty="0" smtClean="0"/>
                  <a:t> of start states</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52400" y="1600200"/>
                <a:ext cx="4800600" cy="4525963"/>
              </a:xfrm>
              <a:blipFill rotWithShape="1">
                <a:blip r:embed="rId2"/>
                <a:stretch>
                  <a:fillRect l="-1904" t="-3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92500" lnSpcReduction="20000"/>
              </a:bodyPr>
              <a:lstStyle/>
              <a:p>
                <a:r>
                  <a:rPr lang="en-US" dirty="0" smtClean="0"/>
                  <a:t>Examples: </a:t>
                </a:r>
              </a:p>
              <a:p>
                <a:pPr lvl="1">
                  <a:buFont typeface="Courier New" pitchFamily="49" charset="0"/>
                  <a:buChar char="o"/>
                </a:pPr>
                <a:r>
                  <a:rPr lang="en-US" dirty="0" smtClean="0"/>
                  <a:t>Bouncing ball: h </a:t>
                </a:r>
                <a:r>
                  <a:rPr lang="en-US" dirty="0" smtClean="0">
                    <a:latin typeface="Cambria Math"/>
                    <a:ea typeface="Cambria Math"/>
                  </a:rPr>
                  <a:t>≥ </a:t>
                </a:r>
                <a:r>
                  <a:rPr lang="en-US" dirty="0" smtClean="0"/>
                  <a:t>x </a:t>
                </a:r>
                <a:r>
                  <a:rPr lang="en-US" dirty="0" smtClean="0">
                    <a:latin typeface="Cambria Math"/>
                    <a:ea typeface="Cambria Math"/>
                  </a:rPr>
                  <a:t>≥0</a:t>
                </a:r>
              </a:p>
              <a:p>
                <a:pPr lvl="1">
                  <a:buFont typeface="Courier New" pitchFamily="49" charset="0"/>
                  <a:buChar char="o"/>
                </a:pPr>
                <a:r>
                  <a:rPr lang="en-US" dirty="0" smtClean="0">
                    <a:latin typeface="Cambria Math"/>
                    <a:ea typeface="Cambria Math"/>
                  </a:rPr>
                  <a:t>0 &lt; v</a:t>
                </a:r>
                <a:r>
                  <a:rPr lang="en-US" baseline="30000" dirty="0" smtClean="0">
                    <a:latin typeface="Cambria Math"/>
                    <a:ea typeface="Cambria Math"/>
                  </a:rPr>
                  <a:t>2</a:t>
                </a:r>
                <a:r>
                  <a:rPr lang="en-US" dirty="0" smtClean="0">
                    <a:latin typeface="Cambria Math"/>
                    <a:ea typeface="Cambria Math"/>
                  </a:rPr>
                  <a:t>  ≤ 2g(h-x)</a:t>
                </a:r>
              </a:p>
              <a:p>
                <a:pPr lvl="1">
                  <a:buFont typeface="Courier New" pitchFamily="49" charset="0"/>
                  <a:buChar char="o"/>
                </a:pPr>
                <a:r>
                  <a:rPr lang="en-US" dirty="0" smtClean="0">
                    <a:latin typeface="Cambria Math"/>
                    <a:ea typeface="Cambria Math"/>
                  </a:rPr>
                  <a:t>Periodic send: ~failed </a:t>
                </a:r>
                <a14:m>
                  <m:oMath xmlns:m="http://schemas.openxmlformats.org/officeDocument/2006/math">
                    <m:r>
                      <a:rPr lang="en-US" i="1" smtClean="0">
                        <a:latin typeface="Cambria Math"/>
                        <a:ea typeface="Cambria Math"/>
                      </a:rPr>
                      <m:t>⇒</m:t>
                    </m:r>
                    <m:r>
                      <a:rPr lang="en-US" b="0" i="1" smtClean="0">
                        <a:latin typeface="Cambria Math"/>
                        <a:ea typeface="Cambria Math"/>
                      </a:rPr>
                      <m:t>𝑐𝑙𝑜𝑐𝑘</m:t>
                    </m:r>
                    <m:r>
                      <a:rPr lang="en-US" b="0" i="1" smtClean="0">
                        <a:latin typeface="Cambria Math"/>
                        <a:ea typeface="Cambria Math"/>
                      </a:rPr>
                      <m:t> ≤</m:t>
                    </m:r>
                    <m:r>
                      <a:rPr lang="en-US" b="0" i="1" smtClean="0">
                        <a:latin typeface="Cambria Math"/>
                        <a:ea typeface="Cambria Math"/>
                      </a:rPr>
                      <m:t>𝑢</m:t>
                    </m:r>
                  </m:oMath>
                </a14:m>
                <a:endParaRPr lang="en-US" dirty="0" smtClean="0">
                  <a:latin typeface="Cambria Math"/>
                  <a:ea typeface="Cambria Math"/>
                </a:endParaRPr>
              </a:p>
              <a:p>
                <a:pPr lvl="1"/>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1">
                <a:blip r:embed="rId3"/>
                <a:stretch>
                  <a:fillRect l="-2417" t="-2695"/>
                </a:stretch>
              </a:blipFill>
            </p:spPr>
            <p:txBody>
              <a:bodyPr/>
              <a:lstStyle/>
              <a:p>
                <a:r>
                  <a:rPr lang="en-US">
                    <a:noFill/>
                  </a:rPr>
                  <a:t> </a:t>
                </a:r>
              </a:p>
            </p:txBody>
          </p:sp>
        </mc:Fallback>
      </mc:AlternateContent>
    </p:spTree>
    <p:extLst>
      <p:ext uri="{BB962C8B-B14F-4D97-AF65-F5344CB8AC3E}">
        <p14:creationId xmlns:p14="http://schemas.microsoft.com/office/powerpoint/2010/main" val="18340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Inductive Invariance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295400"/>
                <a:ext cx="8077200" cy="5562600"/>
              </a:xfrm>
            </p:spPr>
            <p:txBody>
              <a:bodyPr>
                <a:normAutofit fontScale="70000" lnSpcReduction="20000"/>
              </a:bodyPr>
              <a:lstStyle/>
              <a:p>
                <a:r>
                  <a:rPr lang="en-US" dirty="0" smtClean="0"/>
                  <a:t>Invariant. For </a:t>
                </a:r>
                <a:r>
                  <a:rPr lang="en-US" b="1" dirty="0" smtClean="0"/>
                  <a:t>x </a:t>
                </a:r>
                <a:r>
                  <a:rPr lang="en-US" b="1" dirty="0" smtClean="0">
                    <a:latin typeface="Cambria Math"/>
                    <a:ea typeface="Cambria Math"/>
                  </a:rPr>
                  <a:t>∈ </a:t>
                </a:r>
                <a:r>
                  <a:rPr lang="en-US" dirty="0" err="1" smtClean="0">
                    <a:latin typeface="Cambria Math"/>
                    <a:ea typeface="Cambria Math"/>
                  </a:rPr>
                  <a:t>Reach</a:t>
                </a:r>
                <a:r>
                  <a:rPr lang="en-US" baseline="-25000" dirty="0" err="1" smtClean="0">
                    <a:latin typeface="Cambria Math"/>
                    <a:ea typeface="Cambria Math"/>
                  </a:rPr>
                  <a:t>TC</a:t>
                </a:r>
                <a:r>
                  <a:rPr lang="en-US" baseline="-25000" dirty="0" smtClean="0">
                    <a:latin typeface="Cambria Math"/>
                    <a:ea typeface="Cambria Math"/>
                  </a:rPr>
                  <a:t> </a:t>
                </a:r>
                <a:r>
                  <a:rPr lang="en-US" dirty="0">
                    <a:latin typeface="Cambria Math"/>
                    <a:ea typeface="Cambria Math"/>
                  </a:rPr>
                  <a:t>:</a:t>
                </a:r>
                <a:r>
                  <a:rPr lang="en-US" dirty="0" smtClean="0">
                    <a:latin typeface="Cambria Math"/>
                    <a:ea typeface="Cambria Math"/>
                  </a:rPr>
                  <a:t> </a:t>
                </a:r>
              </a:p>
              <a:p>
                <a:pPr marL="0" indent="0">
                  <a:buNone/>
                </a:pPr>
                <a:r>
                  <a:rPr lang="en-US" dirty="0" smtClean="0">
                    <a:latin typeface="Cambria Math"/>
                    <a:ea typeface="Cambria Math"/>
                  </a:rPr>
                  <a:t>    ∀ &lt;</a:t>
                </a:r>
                <a:r>
                  <a:rPr lang="en-US" dirty="0" err="1" smtClean="0">
                    <a:latin typeface="Cambria Math"/>
                    <a:ea typeface="Cambria Math"/>
                  </a:rPr>
                  <a:t>m,d</a:t>
                </a:r>
                <a:r>
                  <a:rPr lang="en-US" dirty="0" smtClean="0">
                    <a:latin typeface="Cambria Math"/>
                    <a:ea typeface="Cambria Math"/>
                  </a:rPr>
                  <a:t>&gt; ∈ </a:t>
                </a:r>
                <a:r>
                  <a:rPr lang="en-US" b="1" dirty="0" err="1" smtClean="0">
                    <a:latin typeface="Cambria Math"/>
                    <a:ea typeface="Cambria Math"/>
                  </a:rPr>
                  <a:t>x.</a:t>
                </a:r>
                <a:r>
                  <a:rPr lang="en-US" dirty="0" err="1" smtClean="0">
                    <a:latin typeface="Cambria Math"/>
                    <a:ea typeface="Cambria Math"/>
                  </a:rPr>
                  <a:t>queue</a:t>
                </a:r>
                <a:r>
                  <a:rPr lang="en-US" dirty="0" smtClean="0">
                    <a:latin typeface="Cambria Math"/>
                    <a:ea typeface="Cambria Math"/>
                  </a:rPr>
                  <a:t>:  </a:t>
                </a:r>
                <a:r>
                  <a:rPr lang="en-US" b="1" dirty="0" err="1" smtClean="0"/>
                  <a:t>x</a:t>
                </a:r>
                <a:r>
                  <a:rPr lang="en-US" dirty="0" err="1" smtClean="0"/>
                  <a:t>.clock</a:t>
                </a:r>
                <a:r>
                  <a:rPr lang="en-US" dirty="0" smtClean="0"/>
                  <a:t> </a:t>
                </a:r>
                <a14:m>
                  <m:oMath xmlns:m="http://schemas.openxmlformats.org/officeDocument/2006/math">
                    <m:r>
                      <a:rPr lang="en-US" i="1" smtClean="0">
                        <a:latin typeface="Cambria Math"/>
                        <a:ea typeface="Cambria Math"/>
                      </a:rPr>
                      <m:t>≤</m:t>
                    </m:r>
                  </m:oMath>
                </a14:m>
                <a:r>
                  <a:rPr lang="en-US" b="1" dirty="0" smtClean="0"/>
                  <a:t> </a:t>
                </a:r>
                <a:r>
                  <a:rPr lang="en-US" dirty="0" smtClean="0"/>
                  <a:t>d</a:t>
                </a:r>
                <a:r>
                  <a:rPr lang="en-US" b="1" dirty="0" smtClean="0"/>
                  <a:t> </a:t>
                </a:r>
                <a14:m>
                  <m:oMath xmlns:m="http://schemas.openxmlformats.org/officeDocument/2006/math">
                    <m:r>
                      <a:rPr lang="en-US" i="1">
                        <a:latin typeface="Cambria Math"/>
                        <a:ea typeface="Cambria Math"/>
                      </a:rPr>
                      <m:t>≤ </m:t>
                    </m:r>
                  </m:oMath>
                </a14:m>
                <a:r>
                  <a:rPr lang="en-US" b="1" dirty="0" err="1" smtClean="0"/>
                  <a:t>x</a:t>
                </a:r>
                <a:r>
                  <a:rPr lang="en-US" dirty="0" err="1" smtClean="0"/>
                  <a:t>.clock+b</a:t>
                </a:r>
                <a:r>
                  <a:rPr lang="en-US" dirty="0" smtClean="0"/>
                  <a:t> 			(1)</a:t>
                </a:r>
              </a:p>
              <a:p>
                <a:r>
                  <a:rPr lang="en-US" dirty="0" smtClean="0"/>
                  <a:t>Proof. Fix </a:t>
                </a:r>
                <a:r>
                  <a:rPr lang="en-US" b="1" dirty="0"/>
                  <a:t>x </a:t>
                </a:r>
                <a:r>
                  <a:rPr lang="en-US" b="1" dirty="0">
                    <a:latin typeface="Cambria Math"/>
                    <a:ea typeface="Cambria Math"/>
                  </a:rPr>
                  <a:t>∈ </a:t>
                </a:r>
                <a:r>
                  <a:rPr lang="en-US" dirty="0" err="1" smtClean="0">
                    <a:latin typeface="Cambria Math"/>
                    <a:ea typeface="Cambria Math"/>
                  </a:rPr>
                  <a:t>Reach</a:t>
                </a:r>
                <a:r>
                  <a:rPr lang="en-US" baseline="-25000" dirty="0" err="1" smtClean="0">
                    <a:latin typeface="Cambria Math"/>
                    <a:ea typeface="Cambria Math"/>
                  </a:rPr>
                  <a:t>TC</a:t>
                </a:r>
                <a:r>
                  <a:rPr lang="en-US" dirty="0" smtClean="0">
                    <a:latin typeface="Cambria Math"/>
                    <a:ea typeface="Cambria Math"/>
                  </a:rPr>
                  <a:t>. </a:t>
                </a:r>
              </a:p>
              <a:p>
                <a:r>
                  <a:rPr lang="en-US" dirty="0" smtClean="0">
                    <a:latin typeface="Cambria Math"/>
                    <a:ea typeface="Cambria Math"/>
                  </a:rPr>
                  <a:t>∃ </a:t>
                </a:r>
                <a:r>
                  <a:rPr lang="el-GR" dirty="0" smtClean="0">
                    <a:latin typeface="Cambria Math"/>
                    <a:ea typeface="Cambria Math"/>
                  </a:rPr>
                  <a:t>α</a:t>
                </a:r>
                <a:r>
                  <a:rPr lang="en-US" dirty="0" smtClean="0">
                    <a:latin typeface="Cambria Math"/>
                    <a:ea typeface="Cambria Math"/>
                  </a:rPr>
                  <a:t> ∈ </a:t>
                </a:r>
                <a:r>
                  <a:rPr lang="en-US" dirty="0" err="1" smtClean="0">
                    <a:latin typeface="Cambria Math"/>
                    <a:ea typeface="Cambria Math"/>
                  </a:rPr>
                  <a:t>Exec</a:t>
                </a:r>
                <a:r>
                  <a:rPr lang="en-US" baseline="-25000" dirty="0" err="1" smtClean="0">
                    <a:latin typeface="Cambria Math"/>
                    <a:ea typeface="Cambria Math"/>
                  </a:rPr>
                  <a:t>TC</a:t>
                </a:r>
                <a:r>
                  <a:rPr lang="en-US" baseline="-25000" dirty="0" smtClean="0">
                    <a:latin typeface="Cambria Math"/>
                    <a:ea typeface="Cambria Math"/>
                  </a:rPr>
                  <a:t> </a:t>
                </a:r>
                <a:r>
                  <a:rPr lang="en-US" dirty="0" smtClean="0">
                    <a:latin typeface="Cambria Math"/>
                    <a:ea typeface="Cambria Math"/>
                  </a:rPr>
                  <a:t>with </a:t>
                </a:r>
                <a:r>
                  <a:rPr lang="el-GR" dirty="0" smtClean="0">
                    <a:latin typeface="Cambria Math"/>
                    <a:ea typeface="Cambria Math"/>
                  </a:rPr>
                  <a:t>α</a:t>
                </a:r>
                <a:r>
                  <a:rPr lang="en-US" dirty="0" smtClean="0">
                    <a:latin typeface="Cambria Math"/>
                    <a:ea typeface="Cambria Math"/>
                  </a:rPr>
                  <a:t>.</a:t>
                </a:r>
                <a:r>
                  <a:rPr lang="en-US" dirty="0" err="1" smtClean="0">
                    <a:latin typeface="Cambria Math"/>
                    <a:ea typeface="Cambria Math"/>
                  </a:rPr>
                  <a:t>lstate</a:t>
                </a:r>
                <a:r>
                  <a:rPr lang="en-US" dirty="0" smtClean="0">
                    <a:latin typeface="Cambria Math"/>
                    <a:ea typeface="Cambria Math"/>
                  </a:rPr>
                  <a:t> = </a:t>
                </a:r>
                <a:r>
                  <a:rPr lang="en-US" b="1" dirty="0" smtClean="0">
                    <a:latin typeface="Cambria Math"/>
                    <a:ea typeface="Cambria Math"/>
                  </a:rPr>
                  <a:t>x. </a:t>
                </a:r>
                <a:r>
                  <a:rPr lang="en-US" dirty="0" smtClean="0">
                    <a:latin typeface="Cambria Math"/>
                    <a:ea typeface="Cambria Math"/>
                  </a:rPr>
                  <a:t>Fix </a:t>
                </a:r>
                <a:r>
                  <a:rPr lang="el-GR" dirty="0" smtClean="0">
                    <a:latin typeface="Cambria Math"/>
                    <a:ea typeface="Cambria Math"/>
                  </a:rPr>
                  <a:t>α</a:t>
                </a:r>
                <a:r>
                  <a:rPr lang="en-US" dirty="0" smtClean="0">
                    <a:latin typeface="Cambria Math"/>
                    <a:ea typeface="Cambria Math"/>
                  </a:rPr>
                  <a:t> = </a:t>
                </a:r>
                <a14:m>
                  <m:oMath xmlns:m="http://schemas.openxmlformats.org/officeDocument/2006/math">
                    <m:sSub>
                      <m:sSubPr>
                        <m:ctrlPr>
                          <a:rPr lang="en-US" i="1">
                            <a:latin typeface="Cambria Math"/>
                            <a:ea typeface="Cambria Math"/>
                          </a:rPr>
                        </m:ctrlPr>
                      </m:sSubPr>
                      <m:e>
                        <m:r>
                          <a:rPr lang="en-US" i="1">
                            <a:latin typeface="Cambria Math"/>
                            <a:ea typeface="Cambria Math"/>
                          </a:rPr>
                          <m:t>𝜏</m:t>
                        </m:r>
                      </m:e>
                      <m:sub>
                        <m:r>
                          <a:rPr lang="en-US" i="1">
                            <a:latin typeface="Cambria Math"/>
                            <a:ea typeface="Cambria Math"/>
                          </a:rPr>
                          <m:t>0</m:t>
                        </m:r>
                      </m:sub>
                    </m:sSub>
                    <m:r>
                      <a:rPr lang="en-US" i="1">
                        <a:latin typeface="Cambria Math"/>
                        <a:ea typeface="Cambria Math"/>
                      </a:rPr>
                      <m:t> </m:t>
                    </m:r>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1</m:t>
                        </m:r>
                      </m:sub>
                    </m:sSub>
                    <m:r>
                      <a:rPr lang="en-US" i="1">
                        <a:latin typeface="Cambria Math"/>
                        <a:ea typeface="Cambria Math"/>
                      </a:rPr>
                      <m:t> </m:t>
                    </m:r>
                    <m:sSub>
                      <m:sSubPr>
                        <m:ctrlPr>
                          <a:rPr lang="en-US" i="1">
                            <a:latin typeface="Cambria Math"/>
                            <a:ea typeface="Cambria Math"/>
                          </a:rPr>
                        </m:ctrlPr>
                      </m:sSubPr>
                      <m:e>
                        <m:r>
                          <a:rPr lang="en-US" i="1">
                            <a:latin typeface="Cambria Math"/>
                            <a:ea typeface="Cambria Math"/>
                          </a:rPr>
                          <m:t>𝜏</m:t>
                        </m:r>
                      </m:e>
                      <m:sub>
                        <m:r>
                          <a:rPr lang="en-US" i="1">
                            <a:latin typeface="Cambria Math"/>
                            <a:ea typeface="Cambria Math"/>
                          </a:rPr>
                          <m:t>1</m:t>
                        </m:r>
                      </m:sub>
                    </m:sSub>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2</m:t>
                        </m:r>
                      </m:sub>
                    </m:sSub>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𝜏</m:t>
                        </m:r>
                      </m:e>
                      <m:sub>
                        <m:r>
                          <a:rPr lang="en-US" b="0" i="1" smtClean="0">
                            <a:latin typeface="Cambria Math"/>
                            <a:ea typeface="Cambria Math"/>
                          </a:rPr>
                          <m:t>𝑛</m:t>
                        </m:r>
                      </m:sub>
                    </m:sSub>
                  </m:oMath>
                </a14:m>
                <a:r>
                  <a:rPr lang="en-US" dirty="0" smtClean="0">
                    <a:latin typeface="Cambria Math"/>
                    <a:ea typeface="Cambria Math"/>
                  </a:rPr>
                  <a:t>. [Def. </a:t>
                </a:r>
                <a:r>
                  <a:rPr lang="en-US" dirty="0" err="1" smtClean="0">
                    <a:latin typeface="Cambria Math"/>
                    <a:ea typeface="Cambria Math"/>
                  </a:rPr>
                  <a:t>Reach</a:t>
                </a:r>
                <a:r>
                  <a:rPr lang="en-US" baseline="-25000" dirty="0" err="1" smtClean="0">
                    <a:latin typeface="Cambria Math"/>
                    <a:ea typeface="Cambria Math"/>
                  </a:rPr>
                  <a:t>TC</a:t>
                </a:r>
                <a:r>
                  <a:rPr lang="en-US" dirty="0" smtClean="0">
                    <a:latin typeface="Cambria Math"/>
                    <a:ea typeface="Cambria Math"/>
                  </a:rPr>
                  <a:t>]</a:t>
                </a:r>
              </a:p>
              <a:p>
                <a:r>
                  <a:rPr lang="en-US" dirty="0"/>
                  <a:t>I</a:t>
                </a:r>
                <a:r>
                  <a:rPr lang="en-US" dirty="0" smtClean="0"/>
                  <a:t>nduction on the length of the execution</a:t>
                </a:r>
              </a:p>
              <a:p>
                <a:r>
                  <a:rPr lang="en-US" dirty="0" smtClean="0"/>
                  <a:t>Base case: If we set </a:t>
                </a:r>
                <a:r>
                  <a:rPr lang="en-US" b="1" dirty="0"/>
                  <a:t>x</a:t>
                </a:r>
                <a:r>
                  <a:rPr lang="en-US" b="1" dirty="0" smtClean="0"/>
                  <a:t> </a:t>
                </a:r>
                <a:r>
                  <a:rPr lang="en-US" dirty="0" smtClean="0"/>
                  <a:t>= </a:t>
                </a:r>
                <a14:m>
                  <m:oMath xmlns:m="http://schemas.openxmlformats.org/officeDocument/2006/math">
                    <m:sSub>
                      <m:sSubPr>
                        <m:ctrlPr>
                          <a:rPr lang="en-US" i="1">
                            <a:latin typeface="Cambria Math"/>
                            <a:ea typeface="Cambria Math"/>
                          </a:rPr>
                        </m:ctrlPr>
                      </m:sSubPr>
                      <m:e>
                        <m:r>
                          <a:rPr lang="en-US" i="1">
                            <a:latin typeface="Cambria Math"/>
                            <a:ea typeface="Cambria Math"/>
                          </a:rPr>
                          <m:t>𝜏</m:t>
                        </m:r>
                      </m:e>
                      <m:sub>
                        <m:r>
                          <a:rPr lang="en-US" i="1">
                            <a:latin typeface="Cambria Math"/>
                            <a:ea typeface="Cambria Math"/>
                          </a:rPr>
                          <m:t>0</m:t>
                        </m:r>
                      </m:sub>
                    </m:sSub>
                    <m:r>
                      <a:rPr lang="en-US" b="0" i="0" smtClean="0">
                        <a:latin typeface="Cambria Math"/>
                        <a:ea typeface="Cambria Math"/>
                      </a:rPr>
                      <m:t>.</m:t>
                    </m:r>
                    <m:r>
                      <m:rPr>
                        <m:sty m:val="p"/>
                      </m:rPr>
                      <a:rPr lang="en-US" b="0" i="0" smtClean="0">
                        <a:latin typeface="Cambria Math"/>
                        <a:ea typeface="Cambria Math"/>
                      </a:rPr>
                      <m:t>fstate</m:t>
                    </m:r>
                  </m:oMath>
                </a14:m>
                <a:r>
                  <a:rPr lang="en-US" dirty="0" smtClean="0"/>
                  <a:t> then (1) should hold</a:t>
                </a:r>
              </a:p>
              <a:p>
                <a:pPr lvl="1"/>
                <a:r>
                  <a:rPr lang="en-US" dirty="0" smtClean="0"/>
                  <a:t>Holds vacuously as </a:t>
                </a:r>
                <a:r>
                  <a:rPr lang="en-US" b="1" dirty="0" err="1" smtClean="0">
                    <a:latin typeface="Cambria Math"/>
                    <a:ea typeface="Cambria Math"/>
                  </a:rPr>
                  <a:t>x.</a:t>
                </a:r>
                <a:r>
                  <a:rPr lang="en-US" dirty="0" err="1" smtClean="0">
                    <a:latin typeface="Cambria Math"/>
                    <a:ea typeface="Cambria Math"/>
                  </a:rPr>
                  <a:t>queue</a:t>
                </a:r>
                <a:r>
                  <a:rPr lang="en-US" dirty="0" smtClean="0">
                    <a:latin typeface="Cambria Math"/>
                    <a:ea typeface="Cambria Math"/>
                  </a:rPr>
                  <a:t> = {} [</a:t>
                </a:r>
                <a:r>
                  <a:rPr lang="en-US" dirty="0" err="1" smtClean="0">
                    <a:latin typeface="Cambria Math"/>
                    <a:ea typeface="Cambria Math"/>
                  </a:rPr>
                  <a:t>Def</a:t>
                </a:r>
                <a:r>
                  <a:rPr lang="en-US" dirty="0" smtClean="0">
                    <a:latin typeface="Cambria Math"/>
                    <a:ea typeface="Cambria Math"/>
                  </a:rPr>
                  <a:t> of initial states]</a:t>
                </a:r>
              </a:p>
              <a:p>
                <a:r>
                  <a:rPr lang="en-US" dirty="0" smtClean="0">
                    <a:latin typeface="Cambria Math"/>
                    <a:ea typeface="Cambria Math"/>
                  </a:rPr>
                  <a:t>Inductive step 1: Consider any </a:t>
                </a:r>
                <a14:m>
                  <m:oMath xmlns:m="http://schemas.openxmlformats.org/officeDocument/2006/math">
                    <m:r>
                      <a:rPr lang="en-US" i="1">
                        <a:latin typeface="Cambria Math"/>
                        <a:ea typeface="Cambria Math"/>
                      </a:rPr>
                      <m:t>𝜏</m:t>
                    </m:r>
                    <m:r>
                      <a:rPr lang="en-US" b="0" i="0" smtClean="0">
                        <a:latin typeface="Cambria Math"/>
                        <a:ea typeface="Cambria Math"/>
                      </a:rPr>
                      <m:t>, </m:t>
                    </m:r>
                  </m:oMath>
                </a14:m>
                <a:r>
                  <a:rPr lang="en-US" dirty="0" smtClean="0"/>
                  <a:t>let </a:t>
                </a:r>
                <a:r>
                  <a:rPr lang="en-US" b="1" dirty="0" smtClean="0"/>
                  <a:t>x =</a:t>
                </a:r>
                <a:r>
                  <a:rPr lang="en-US" dirty="0" smtClean="0"/>
                  <a:t> </a:t>
                </a:r>
                <a14:m>
                  <m:oMath xmlns:m="http://schemas.openxmlformats.org/officeDocument/2006/math">
                    <m:r>
                      <a:rPr lang="en-US" i="1">
                        <a:latin typeface="Cambria Math"/>
                        <a:ea typeface="Cambria Math"/>
                      </a:rPr>
                      <m:t>𝜏</m:t>
                    </m:r>
                  </m:oMath>
                </a14:m>
                <a:r>
                  <a:rPr lang="en-US" dirty="0" smtClean="0"/>
                  <a:t>.</a:t>
                </a:r>
                <a:r>
                  <a:rPr lang="en-US" dirty="0" err="1" smtClean="0"/>
                  <a:t>fstate</a:t>
                </a:r>
                <a:r>
                  <a:rPr lang="en-US" dirty="0" smtClean="0"/>
                  <a:t> and </a:t>
                </a:r>
                <a:r>
                  <a:rPr lang="en-US" b="1" dirty="0" smtClean="0"/>
                  <a:t>x’ </a:t>
                </a:r>
                <a:r>
                  <a:rPr lang="en-US" dirty="0" smtClean="0"/>
                  <a:t>= </a:t>
                </a:r>
                <a14:m>
                  <m:oMath xmlns:m="http://schemas.openxmlformats.org/officeDocument/2006/math">
                    <m:r>
                      <a:rPr lang="en-US" i="1">
                        <a:latin typeface="Cambria Math"/>
                        <a:ea typeface="Cambria Math"/>
                      </a:rPr>
                      <m:t>𝜏</m:t>
                    </m:r>
                  </m:oMath>
                </a14:m>
                <a:r>
                  <a:rPr lang="en-US" dirty="0" smtClean="0"/>
                  <a:t>.</a:t>
                </a:r>
                <a:r>
                  <a:rPr lang="en-US" dirty="0" err="1" smtClean="0"/>
                  <a:t>lstate</a:t>
                </a:r>
                <a:r>
                  <a:rPr lang="en-US" dirty="0" smtClean="0"/>
                  <a:t> and </a:t>
                </a:r>
                <a14:m>
                  <m:oMath xmlns:m="http://schemas.openxmlformats.org/officeDocument/2006/math">
                    <m:r>
                      <a:rPr lang="en-US" i="1">
                        <a:latin typeface="Cambria Math"/>
                        <a:ea typeface="Cambria Math"/>
                      </a:rPr>
                      <m:t>𝜏</m:t>
                    </m:r>
                  </m:oMath>
                </a14:m>
                <a:r>
                  <a:rPr lang="en-US" dirty="0" smtClean="0"/>
                  <a:t>.</a:t>
                </a:r>
                <a:r>
                  <a:rPr lang="en-US" dirty="0" err="1" smtClean="0"/>
                  <a:t>ltime</a:t>
                </a:r>
                <a:r>
                  <a:rPr lang="en-US" dirty="0" smtClean="0"/>
                  <a:t> = t.  Assume </a:t>
                </a:r>
                <a:r>
                  <a:rPr lang="en-US" b="1" dirty="0" smtClean="0"/>
                  <a:t>x </a:t>
                </a:r>
                <a:r>
                  <a:rPr lang="en-US" dirty="0" smtClean="0"/>
                  <a:t>satisfies (1) and show that </a:t>
                </a:r>
                <a:r>
                  <a:rPr lang="en-US" b="1" dirty="0" smtClean="0"/>
                  <a:t>x’ </a:t>
                </a:r>
                <a:r>
                  <a:rPr lang="en-US" dirty="0" smtClean="0"/>
                  <a:t>also.</a:t>
                </a:r>
              </a:p>
              <a:p>
                <a:pPr lvl="1"/>
                <a:r>
                  <a:rPr lang="en-US" b="1" dirty="0" err="1" smtClean="0">
                    <a:latin typeface="Cambria Math"/>
                    <a:ea typeface="Cambria Math"/>
                  </a:rPr>
                  <a:t>x.</a:t>
                </a:r>
                <a:r>
                  <a:rPr lang="en-US" dirty="0" err="1" smtClean="0">
                    <a:latin typeface="Cambria Math"/>
                    <a:ea typeface="Cambria Math"/>
                  </a:rPr>
                  <a:t>queue</a:t>
                </a:r>
                <a:r>
                  <a:rPr lang="en-US" dirty="0" smtClean="0">
                    <a:latin typeface="Cambria Math"/>
                    <a:ea typeface="Cambria Math"/>
                  </a:rPr>
                  <a:t> = </a:t>
                </a:r>
                <a:r>
                  <a:rPr lang="en-US" b="1" dirty="0" err="1" smtClean="0">
                    <a:latin typeface="Cambria Math"/>
                    <a:ea typeface="Cambria Math"/>
                  </a:rPr>
                  <a:t>x’.</a:t>
                </a:r>
                <a:r>
                  <a:rPr lang="en-US" dirty="0" err="1" smtClean="0">
                    <a:latin typeface="Cambria Math"/>
                    <a:ea typeface="Cambria Math"/>
                  </a:rPr>
                  <a:t>queue</a:t>
                </a:r>
                <a:r>
                  <a:rPr lang="en-US" dirty="0" smtClean="0">
                    <a:latin typeface="Cambria Math"/>
                    <a:ea typeface="Cambria Math"/>
                  </a:rPr>
                  <a:t> [</a:t>
                </a:r>
                <a:r>
                  <a:rPr lang="en-US" b="1" dirty="0" smtClean="0">
                    <a:latin typeface="Cambria Math"/>
                    <a:ea typeface="Cambria Math"/>
                  </a:rPr>
                  <a:t>trajectory </a:t>
                </a:r>
                <a:r>
                  <a:rPr lang="en-US" b="1" dirty="0" err="1">
                    <a:latin typeface="Cambria Math"/>
                    <a:ea typeface="Cambria Math"/>
                  </a:rPr>
                  <a:t>D</a:t>
                </a:r>
                <a:r>
                  <a:rPr lang="en-US" b="1" dirty="0" err="1" smtClean="0">
                    <a:latin typeface="Cambria Math"/>
                    <a:ea typeface="Cambria Math"/>
                  </a:rPr>
                  <a:t>ef</a:t>
                </a:r>
                <a:r>
                  <a:rPr lang="en-US" b="1" dirty="0" smtClean="0">
                    <a:latin typeface="Cambria Math"/>
                    <a:ea typeface="Cambria Math"/>
                  </a:rPr>
                  <a:t>]</a:t>
                </a:r>
                <a:r>
                  <a:rPr lang="en-US" dirty="0" smtClean="0">
                    <a:latin typeface="Cambria Math"/>
                    <a:ea typeface="Cambria Math"/>
                  </a:rPr>
                  <a:t>, Fix </a:t>
                </a:r>
                <a:r>
                  <a:rPr lang="en-US" dirty="0">
                    <a:latin typeface="Cambria Math"/>
                    <a:ea typeface="Cambria Math"/>
                  </a:rPr>
                  <a:t>&lt;</a:t>
                </a:r>
                <a:r>
                  <a:rPr lang="en-US" dirty="0" err="1">
                    <a:latin typeface="Cambria Math"/>
                    <a:ea typeface="Cambria Math"/>
                  </a:rPr>
                  <a:t>m,d</a:t>
                </a:r>
                <a:r>
                  <a:rPr lang="en-US" dirty="0">
                    <a:latin typeface="Cambria Math"/>
                    <a:ea typeface="Cambria Math"/>
                  </a:rPr>
                  <a:t>&gt; </a:t>
                </a:r>
                <a:r>
                  <a:rPr lang="en-US" dirty="0" smtClean="0">
                    <a:latin typeface="Cambria Math"/>
                    <a:ea typeface="Cambria Math"/>
                  </a:rPr>
                  <a:t> in </a:t>
                </a:r>
                <a:r>
                  <a:rPr lang="en-US" b="1" dirty="0" err="1">
                    <a:latin typeface="Cambria Math"/>
                    <a:ea typeface="Cambria Math"/>
                  </a:rPr>
                  <a:t>x.</a:t>
                </a:r>
                <a:r>
                  <a:rPr lang="en-US" dirty="0" err="1">
                    <a:latin typeface="Cambria Math"/>
                    <a:ea typeface="Cambria Math"/>
                  </a:rPr>
                  <a:t>queue</a:t>
                </a:r>
                <a:endParaRPr lang="en-US" dirty="0" smtClean="0">
                  <a:latin typeface="Cambria Math"/>
                  <a:ea typeface="Cambria Math"/>
                </a:endParaRPr>
              </a:p>
              <a:p>
                <a:pPr lvl="1"/>
                <a:r>
                  <a:rPr lang="en-US" b="1" dirty="0" err="1" smtClean="0">
                    <a:latin typeface="Cambria Math"/>
                    <a:ea typeface="Cambria Math"/>
                  </a:rPr>
                  <a:t>x.</a:t>
                </a:r>
                <a:r>
                  <a:rPr lang="en-US" dirty="0" err="1" smtClean="0">
                    <a:latin typeface="Cambria Math"/>
                    <a:ea typeface="Cambria Math"/>
                  </a:rPr>
                  <a:t>clock</a:t>
                </a:r>
                <a:r>
                  <a:rPr lang="en-US" dirty="0" smtClean="0">
                    <a:latin typeface="Cambria Math"/>
                    <a:ea typeface="Cambria Math"/>
                  </a:rPr>
                  <a:t> ≤ d [By Assumption] </a:t>
                </a:r>
              </a:p>
              <a:p>
                <a:pPr lvl="1"/>
                <a:r>
                  <a:rPr lang="en-US" dirty="0" smtClean="0">
                    <a:latin typeface="Cambria Math"/>
                    <a:ea typeface="Cambria Math"/>
                  </a:rPr>
                  <a:t>Suppose </a:t>
                </a:r>
                <a:r>
                  <a:rPr lang="en-US" b="1" dirty="0" err="1" smtClean="0">
                    <a:latin typeface="Cambria Math"/>
                    <a:ea typeface="Cambria Math"/>
                  </a:rPr>
                  <a:t>x</a:t>
                </a:r>
                <a:r>
                  <a:rPr lang="en-US" b="1" dirty="0" err="1">
                    <a:latin typeface="Cambria Math"/>
                    <a:ea typeface="Cambria Math"/>
                  </a:rPr>
                  <a:t>’.</a:t>
                </a:r>
                <a:r>
                  <a:rPr lang="en-US" dirty="0" err="1" smtClean="0">
                    <a:latin typeface="Cambria Math"/>
                    <a:ea typeface="Cambria Math"/>
                  </a:rPr>
                  <a:t>clock</a:t>
                </a:r>
                <a:r>
                  <a:rPr lang="en-US" dirty="0" smtClean="0">
                    <a:latin typeface="Cambria Math"/>
                    <a:ea typeface="Cambria Math"/>
                  </a:rPr>
                  <a:t> &gt; d  </a:t>
                </a:r>
              </a:p>
              <a:p>
                <a:pPr lvl="1"/>
                <a:r>
                  <a:rPr lang="en-US" b="1" dirty="0" err="1" smtClean="0">
                    <a:latin typeface="Cambria Math"/>
                    <a:ea typeface="Cambria Math"/>
                  </a:rPr>
                  <a:t>x</a:t>
                </a:r>
                <a:r>
                  <a:rPr lang="en-US" b="1" dirty="0" err="1">
                    <a:latin typeface="Cambria Math"/>
                    <a:ea typeface="Cambria Math"/>
                  </a:rPr>
                  <a:t>’.</a:t>
                </a:r>
                <a:r>
                  <a:rPr lang="en-US" dirty="0" err="1">
                    <a:latin typeface="Cambria Math"/>
                    <a:ea typeface="Cambria Math"/>
                  </a:rPr>
                  <a:t>clock</a:t>
                </a:r>
                <a:r>
                  <a:rPr lang="en-US" dirty="0">
                    <a:latin typeface="Cambria Math"/>
                    <a:ea typeface="Cambria Math"/>
                  </a:rPr>
                  <a:t> </a:t>
                </a:r>
                <a:r>
                  <a:rPr lang="en-US" dirty="0" smtClean="0">
                    <a:latin typeface="Cambria Math"/>
                    <a:ea typeface="Cambria Math"/>
                  </a:rPr>
                  <a:t>- </a:t>
                </a:r>
                <a:r>
                  <a:rPr lang="en-US" b="1" dirty="0" err="1" smtClean="0">
                    <a:latin typeface="Cambria Math"/>
                    <a:ea typeface="Cambria Math"/>
                  </a:rPr>
                  <a:t>x.</a:t>
                </a:r>
                <a:r>
                  <a:rPr lang="en-US" dirty="0" err="1" smtClean="0">
                    <a:latin typeface="Cambria Math"/>
                    <a:ea typeface="Cambria Math"/>
                  </a:rPr>
                  <a:t>clock</a:t>
                </a:r>
                <a:r>
                  <a:rPr lang="en-US" dirty="0" smtClean="0">
                    <a:latin typeface="Cambria Math"/>
                    <a:ea typeface="Cambria Math"/>
                  </a:rPr>
                  <a:t> &gt; d </a:t>
                </a:r>
                <a:r>
                  <a:rPr lang="en-US" dirty="0">
                    <a:latin typeface="Cambria Math"/>
                    <a:ea typeface="Cambria Math"/>
                  </a:rPr>
                  <a:t>- </a:t>
                </a:r>
                <a:r>
                  <a:rPr lang="en-US" b="1" dirty="0" err="1">
                    <a:latin typeface="Cambria Math"/>
                    <a:ea typeface="Cambria Math"/>
                  </a:rPr>
                  <a:t>x.</a:t>
                </a:r>
                <a:r>
                  <a:rPr lang="en-US" dirty="0" err="1">
                    <a:latin typeface="Cambria Math"/>
                    <a:ea typeface="Cambria Math"/>
                  </a:rPr>
                  <a:t>clock</a:t>
                </a:r>
                <a:r>
                  <a:rPr lang="en-US" dirty="0">
                    <a:latin typeface="Cambria Math"/>
                    <a:ea typeface="Cambria Math"/>
                  </a:rPr>
                  <a:t> </a:t>
                </a:r>
                <a:endParaRPr lang="en-US" dirty="0" smtClean="0">
                  <a:latin typeface="Cambria Math"/>
                  <a:ea typeface="Cambria Math"/>
                </a:endParaRPr>
              </a:p>
              <a:p>
                <a:pPr lvl="1"/>
                <a:r>
                  <a:rPr lang="en-US" dirty="0" smtClean="0">
                    <a:latin typeface="Cambria Math"/>
                    <a:ea typeface="Cambria Math"/>
                  </a:rPr>
                  <a:t>t </a:t>
                </a:r>
                <a:r>
                  <a:rPr lang="en-US" dirty="0">
                    <a:latin typeface="Cambria Math"/>
                    <a:ea typeface="Cambria Math"/>
                  </a:rPr>
                  <a:t>&gt; d - </a:t>
                </a:r>
                <a:r>
                  <a:rPr lang="en-US" b="1" dirty="0" err="1" smtClean="0">
                    <a:latin typeface="Cambria Math"/>
                    <a:ea typeface="Cambria Math"/>
                  </a:rPr>
                  <a:t>x.</a:t>
                </a:r>
                <a:r>
                  <a:rPr lang="en-US" dirty="0" err="1" smtClean="0">
                    <a:latin typeface="Cambria Math"/>
                    <a:ea typeface="Cambria Math"/>
                  </a:rPr>
                  <a:t>clock</a:t>
                </a:r>
                <a:r>
                  <a:rPr lang="en-US" dirty="0" smtClean="0">
                    <a:latin typeface="Cambria Math"/>
                    <a:ea typeface="Cambria Math"/>
                  </a:rPr>
                  <a:t>, then there exists t’ ∈ </a:t>
                </a:r>
                <a14:m>
                  <m:oMath xmlns:m="http://schemas.openxmlformats.org/officeDocument/2006/math">
                    <m:r>
                      <a:rPr lang="en-US" i="1">
                        <a:latin typeface="Cambria Math"/>
                        <a:ea typeface="Cambria Math"/>
                      </a:rPr>
                      <m:t>𝜏</m:t>
                    </m:r>
                  </m:oMath>
                </a14:m>
                <a:r>
                  <a:rPr lang="en-US" dirty="0" smtClean="0">
                    <a:latin typeface="Cambria Math"/>
                    <a:ea typeface="Cambria Math"/>
                  </a:rPr>
                  <a:t>.</a:t>
                </a:r>
                <a:r>
                  <a:rPr lang="en-US" dirty="0" err="1" smtClean="0">
                    <a:latin typeface="Cambria Math"/>
                    <a:ea typeface="Cambria Math"/>
                  </a:rPr>
                  <a:t>dom</a:t>
                </a:r>
                <a:r>
                  <a:rPr lang="en-US" dirty="0" smtClean="0">
                    <a:latin typeface="Cambria Math"/>
                    <a:ea typeface="Cambria Math"/>
                  </a:rPr>
                  <a:t> and t’ &lt; t where </a:t>
                </a:r>
                <a14:m>
                  <m:oMath xmlns:m="http://schemas.openxmlformats.org/officeDocument/2006/math">
                    <m:r>
                      <a:rPr lang="en-US" i="1">
                        <a:latin typeface="Cambria Math"/>
                        <a:ea typeface="Cambria Math"/>
                      </a:rPr>
                      <m:t>𝜏</m:t>
                    </m:r>
                  </m:oMath>
                </a14:m>
                <a:r>
                  <a:rPr lang="en-US" dirty="0" smtClean="0">
                    <a:latin typeface="Cambria Math"/>
                    <a:ea typeface="Cambria Math"/>
                  </a:rPr>
                  <a:t>(t’).clock = d</a:t>
                </a:r>
              </a:p>
              <a:p>
                <a:pPr lvl="1"/>
                <a:r>
                  <a:rPr lang="en-US" dirty="0" smtClean="0">
                    <a:latin typeface="Cambria Math"/>
                    <a:ea typeface="Cambria Math"/>
                  </a:rPr>
                  <a:t>By </a:t>
                </a:r>
                <a:r>
                  <a:rPr lang="en-US" b="1" dirty="0" smtClean="0">
                    <a:latin typeface="Cambria Math"/>
                    <a:ea typeface="Cambria Math"/>
                  </a:rPr>
                  <a:t>stop when </a:t>
                </a:r>
                <a14:m>
                  <m:oMath xmlns:m="http://schemas.openxmlformats.org/officeDocument/2006/math">
                    <m:r>
                      <a:rPr lang="en-US" i="1">
                        <a:latin typeface="Cambria Math"/>
                        <a:ea typeface="Cambria Math"/>
                      </a:rPr>
                      <m:t>𝜏</m:t>
                    </m:r>
                  </m:oMath>
                </a14:m>
                <a:r>
                  <a:rPr lang="en-US" dirty="0" smtClean="0">
                    <a:latin typeface="Cambria Math"/>
                    <a:ea typeface="Cambria Math"/>
                  </a:rPr>
                  <a:t>.</a:t>
                </a:r>
                <a:r>
                  <a:rPr lang="en-US" dirty="0" err="1" smtClean="0">
                    <a:latin typeface="Cambria Math"/>
                    <a:ea typeface="Cambria Math"/>
                  </a:rPr>
                  <a:t>ltime</a:t>
                </a:r>
                <a:r>
                  <a:rPr lang="en-US" dirty="0" smtClean="0">
                    <a:latin typeface="Cambria Math"/>
                    <a:ea typeface="Cambria Math"/>
                  </a:rPr>
                  <a:t> = t’ which is a contradiction</a:t>
                </a:r>
              </a:p>
              <a:p>
                <a:pPr lvl="1"/>
                <a:r>
                  <a:rPr lang="en-US" dirty="0" smtClean="0">
                    <a:latin typeface="Cambria Math"/>
                    <a:ea typeface="Cambria Math"/>
                  </a:rPr>
                  <a:t>Also, since  </a:t>
                </a:r>
                <a14:m>
                  <m:oMath xmlns:m="http://schemas.openxmlformats.org/officeDocument/2006/math">
                    <m:r>
                      <a:rPr lang="en-US" b="1" i="1" smtClean="0">
                        <a:latin typeface="Cambria Math"/>
                      </a:rPr>
                      <m:t> </m:t>
                    </m:r>
                  </m:oMath>
                </a14:m>
                <a:r>
                  <a:rPr lang="en-US" dirty="0" smtClean="0">
                    <a:latin typeface="Cambria Math"/>
                    <a:ea typeface="Cambria Math"/>
                  </a:rPr>
                  <a:t>d</a:t>
                </a:r>
                <a:r>
                  <a:rPr lang="en-US" b="1" dirty="0" smtClean="0">
                    <a:latin typeface="Cambria Math"/>
                    <a:ea typeface="Cambria Math"/>
                  </a:rPr>
                  <a:t> ≤ </a:t>
                </a:r>
                <a:r>
                  <a:rPr lang="en-US" b="1" dirty="0" err="1" smtClean="0"/>
                  <a:t>x</a:t>
                </a:r>
                <a:r>
                  <a:rPr lang="en-US" dirty="0" err="1" smtClean="0"/>
                  <a:t>.clock+b</a:t>
                </a:r>
                <a:r>
                  <a:rPr lang="en-US" dirty="0" smtClean="0"/>
                  <a:t>,  d</a:t>
                </a:r>
                <a:r>
                  <a:rPr lang="en-US" b="1" dirty="0" smtClean="0">
                    <a:latin typeface="Cambria Math"/>
                    <a:ea typeface="Cambria Math"/>
                  </a:rPr>
                  <a:t>≤ </a:t>
                </a:r>
                <a:r>
                  <a:rPr lang="en-US" b="1" dirty="0" smtClean="0"/>
                  <a:t>x’</a:t>
                </a:r>
                <a:r>
                  <a:rPr lang="en-US" dirty="0" smtClean="0"/>
                  <a:t>.</a:t>
                </a:r>
                <a:r>
                  <a:rPr lang="en-US" dirty="0" err="1" smtClean="0"/>
                  <a:t>clock+t+b</a:t>
                </a:r>
                <a:r>
                  <a:rPr lang="en-US" dirty="0" smtClean="0"/>
                  <a:t> </a:t>
                </a:r>
              </a:p>
              <a:p>
                <a:r>
                  <a:rPr lang="en-US" dirty="0">
                    <a:latin typeface="Cambria Math"/>
                    <a:ea typeface="Cambria Math"/>
                  </a:rPr>
                  <a:t>Inductive step </a:t>
                </a:r>
                <a:r>
                  <a:rPr lang="en-US" dirty="0" smtClean="0">
                    <a:latin typeface="Cambria Math"/>
                    <a:ea typeface="Cambria Math"/>
                  </a:rPr>
                  <a:t>2: </a:t>
                </a:r>
                <a:r>
                  <a:rPr lang="en-US" dirty="0">
                    <a:latin typeface="Cambria Math"/>
                    <a:ea typeface="Cambria Math"/>
                  </a:rPr>
                  <a:t>Consider </a:t>
                </a:r>
                <a:r>
                  <a:rPr lang="en-US" b="1" dirty="0" smtClean="0"/>
                  <a:t>x—send(m)</a:t>
                </a:r>
                <a:r>
                  <a:rPr lang="en-US" b="1" dirty="0" smtClean="0">
                    <a:sym typeface="Wingdings" pitchFamily="2" charset="2"/>
                  </a:rPr>
                  <a:t>x’</a:t>
                </a:r>
              </a:p>
              <a:p>
                <a:endParaRPr lang="en-US" b="1" dirty="0" smtClean="0">
                  <a:sym typeface="Wingdings" pitchFamily="2" charset="2"/>
                </a:endParaRPr>
              </a:p>
              <a:p>
                <a:r>
                  <a:rPr lang="en-US" dirty="0">
                    <a:latin typeface="Cambria Math"/>
                    <a:ea typeface="Cambria Math"/>
                  </a:rPr>
                  <a:t>Inductive step </a:t>
                </a:r>
                <a:r>
                  <a:rPr lang="en-US" dirty="0" smtClean="0">
                    <a:latin typeface="Cambria Math"/>
                    <a:ea typeface="Cambria Math"/>
                  </a:rPr>
                  <a:t>3: </a:t>
                </a:r>
                <a:r>
                  <a:rPr lang="en-US" dirty="0">
                    <a:latin typeface="Cambria Math"/>
                    <a:ea typeface="Cambria Math"/>
                  </a:rPr>
                  <a:t>Consider </a:t>
                </a:r>
                <a:r>
                  <a:rPr lang="en-US" b="1" dirty="0" smtClean="0"/>
                  <a:t>x—receive(m</a:t>
                </a:r>
                <a:r>
                  <a:rPr lang="en-US" b="1" dirty="0"/>
                  <a:t>)</a:t>
                </a:r>
                <a:r>
                  <a:rPr lang="en-US" b="1" dirty="0">
                    <a:sym typeface="Wingdings" pitchFamily="2" charset="2"/>
                  </a:rPr>
                  <a:t>x</a:t>
                </a:r>
                <a:r>
                  <a:rPr lang="en-US" b="1" dirty="0" smtClean="0">
                    <a:sym typeface="Wingdings" pitchFamily="2" charset="2"/>
                  </a:rPr>
                  <a:t>’ </a:t>
                </a:r>
                <a:r>
                  <a:rPr lang="en-US" dirty="0" smtClean="0">
                    <a:sym typeface="Wingdings" pitchFamily="2" charset="2"/>
                  </a:rPr>
                  <a:t>follows from Assumption.</a:t>
                </a:r>
                <a:endParaRPr lang="en-US" b="1" dirty="0" smtClean="0">
                  <a:sym typeface="Wingdings" pitchFamily="2" charset="2"/>
                </a:endParaRPr>
              </a:p>
              <a:p>
                <a:endParaRPr lang="en-US" dirty="0" smtClean="0"/>
              </a:p>
              <a:p>
                <a:endParaRPr lang="en-US" dirty="0">
                  <a:latin typeface="Cambria Math"/>
                  <a:ea typeface="Cambria Math"/>
                </a:endParaRPr>
              </a:p>
              <a:p>
                <a:pPr lvl="1"/>
                <a:endParaRPr lang="en-US" dirty="0" smtClean="0">
                  <a:latin typeface="Cambria Math"/>
                  <a:ea typeface="Cambria Math"/>
                </a:endParaRPr>
              </a:p>
              <a:p>
                <a:pPr lvl="1"/>
                <a:endParaRPr lang="en-US" dirty="0" smtClean="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295400"/>
                <a:ext cx="8077200" cy="5562600"/>
              </a:xfrm>
              <a:blipFill rotWithShape="1">
                <a:blip r:embed="rId2"/>
                <a:stretch>
                  <a:fillRect l="-604" t="-17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70680" y="1392120"/>
              <a:ext cx="8096040" cy="4371840"/>
            </p14:xfrm>
          </p:contentPart>
        </mc:Choice>
        <mc:Fallback xmlns="">
          <p:pic>
            <p:nvPicPr>
              <p:cNvPr id="4" name="Ink 3"/>
              <p:cNvPicPr/>
              <p:nvPr/>
            </p:nvPicPr>
            <p:blipFill>
              <a:blip r:embed="rId4"/>
              <a:stretch>
                <a:fillRect/>
              </a:stretch>
            </p:blipFill>
            <p:spPr>
              <a:xfrm>
                <a:off x="664920" y="1386000"/>
                <a:ext cx="8114040" cy="4381200"/>
              </a:xfrm>
              <a:prstGeom prst="rect">
                <a:avLst/>
              </a:prstGeom>
            </p:spPr>
          </p:pic>
        </mc:Fallback>
      </mc:AlternateContent>
    </p:spTree>
    <p:extLst>
      <p:ext uri="{BB962C8B-B14F-4D97-AF65-F5344CB8AC3E}">
        <p14:creationId xmlns:p14="http://schemas.microsoft.com/office/powerpoint/2010/main" val="11698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Roadmap</a:t>
            </a:r>
            <a:endParaRPr lang="en-US" dirty="0"/>
          </a:p>
        </p:txBody>
      </p:sp>
      <p:sp>
        <p:nvSpPr>
          <p:cNvPr id="3" name="Content Placeholder 2"/>
          <p:cNvSpPr>
            <a:spLocks noGrp="1"/>
          </p:cNvSpPr>
          <p:nvPr>
            <p:ph sz="half" idx="1"/>
          </p:nvPr>
        </p:nvSpPr>
        <p:spPr/>
        <p:txBody>
          <a:bodyPr/>
          <a:lstStyle/>
          <a:p>
            <a:r>
              <a:rPr lang="en-US" dirty="0" smtClean="0"/>
              <a:t>Hybrid Automata</a:t>
            </a:r>
          </a:p>
          <a:p>
            <a:r>
              <a:rPr lang="en-US" dirty="0" smtClean="0"/>
              <a:t>Syntax</a:t>
            </a:r>
          </a:p>
          <a:p>
            <a:r>
              <a:rPr lang="en-US" dirty="0" smtClean="0"/>
              <a:t>Executions</a:t>
            </a:r>
          </a:p>
          <a:p>
            <a:r>
              <a:rPr lang="en-US" dirty="0" smtClean="0"/>
              <a:t>Reach sets, Invariance</a:t>
            </a:r>
          </a:p>
          <a:p>
            <a:r>
              <a:rPr lang="en-US" dirty="0" smtClean="0"/>
              <a:t>Abstractions, Simulations and Composition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489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Project proposals due in a week</a:t>
            </a:r>
          </a:p>
          <a:p>
            <a:pPr lvl="1"/>
            <a:r>
              <a:rPr lang="en-US" dirty="0" smtClean="0"/>
              <a:t>2 pages with goals, description &amp; milestones</a:t>
            </a:r>
          </a:p>
          <a:p>
            <a:r>
              <a:rPr lang="en-US" dirty="0" err="1" smtClean="0"/>
              <a:t>Allerton</a:t>
            </a:r>
            <a:r>
              <a:rPr lang="en-US" dirty="0"/>
              <a:t> </a:t>
            </a:r>
            <a:r>
              <a:rPr lang="en-US" dirty="0" smtClean="0"/>
              <a:t>Conference special session on Verification of CPS</a:t>
            </a:r>
          </a:p>
          <a:p>
            <a:pPr lvl="1"/>
            <a:r>
              <a:rPr lang="en-US" dirty="0" smtClean="0"/>
              <a:t>October 4</a:t>
            </a:r>
            <a:r>
              <a:rPr lang="en-US" baseline="30000" dirty="0" smtClean="0"/>
              <a:t>th</a:t>
            </a:r>
            <a:r>
              <a:rPr lang="en-US" dirty="0" smtClean="0"/>
              <a:t>, 1:30 pm at </a:t>
            </a:r>
            <a:r>
              <a:rPr lang="en-US" dirty="0" err="1" smtClean="0"/>
              <a:t>Allerton</a:t>
            </a:r>
            <a:r>
              <a:rPr lang="en-US" dirty="0" smtClean="0"/>
              <a:t> House</a:t>
            </a:r>
          </a:p>
          <a:p>
            <a:pPr lvl="1"/>
            <a:r>
              <a:rPr lang="en-US" dirty="0" smtClean="0"/>
              <a:t>Free!</a:t>
            </a:r>
            <a:endParaRPr lang="en-US" dirty="0"/>
          </a:p>
        </p:txBody>
      </p:sp>
    </p:spTree>
    <p:extLst>
      <p:ext uri="{BB962C8B-B14F-4D97-AF65-F5344CB8AC3E}">
        <p14:creationId xmlns:p14="http://schemas.microsoft.com/office/powerpoint/2010/main" val="424514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r>
              <a:rPr lang="en-US" dirty="0" smtClean="0"/>
              <a:t>Examples of hybrid models</a:t>
            </a:r>
          </a:p>
          <a:p>
            <a:r>
              <a:rPr lang="en-US" dirty="0" smtClean="0"/>
              <a:t>Executions, reach sets, invariants</a:t>
            </a:r>
            <a:endParaRPr lang="en-US" dirty="0"/>
          </a:p>
        </p:txBody>
      </p:sp>
    </p:spTree>
    <p:extLst>
      <p:ext uri="{BB962C8B-B14F-4D97-AF65-F5344CB8AC3E}">
        <p14:creationId xmlns:p14="http://schemas.microsoft.com/office/powerpoint/2010/main" val="857116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Hybrid Automata (</a:t>
            </a:r>
            <a:r>
              <a:rPr lang="en-US" dirty="0" err="1" smtClean="0"/>
              <a:t>a.k.a</a:t>
            </a:r>
            <a:r>
              <a:rPr lang="en-US" dirty="0" smtClean="0"/>
              <a:t> Timed Automata </a:t>
            </a:r>
            <a:r>
              <a:rPr lang="en-US" dirty="0" err="1" smtClean="0"/>
              <a:t>Kaynar</a:t>
            </a:r>
            <a:r>
              <a:rPr lang="en-US" dirty="0" smtClean="0"/>
              <a:t>, et al. 2005)</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normAutofit fontScale="85000" lnSpcReduction="10000"/>
              </a:bodyPr>
              <a:lstStyle/>
              <a:p>
                <a:pPr marL="0" indent="0">
                  <a:buNone/>
                </a:pPr>
                <a14:m>
                  <m:oMath xmlns:m="http://schemas.openxmlformats.org/officeDocument/2006/math">
                    <m:r>
                      <a:rPr lang="en-US" b="1" i="1" dirty="0" smtClean="0">
                        <a:latin typeface="Cambria Math"/>
                        <a:ea typeface="Cambria Math"/>
                      </a:rPr>
                      <m:t>𝓐</m:t>
                    </m:r>
                  </m:oMath>
                </a14:m>
                <a:r>
                  <a:rPr lang="en-US" dirty="0" smtClean="0"/>
                  <a:t>= </a:t>
                </a:r>
                <a14:m>
                  <m:oMath xmlns:m="http://schemas.openxmlformats.org/officeDocument/2006/math">
                    <m:d>
                      <m:dPr>
                        <m:ctrlPr>
                          <a:rPr lang="en-US" b="0" i="1" smtClean="0">
                            <a:latin typeface="Cambria Math"/>
                          </a:rPr>
                        </m:ctrlPr>
                      </m:dPr>
                      <m:e>
                        <m:r>
                          <a:rPr lang="en-US" b="0" i="1" smtClean="0">
                            <a:latin typeface="Cambria Math"/>
                          </a:rPr>
                          <m:t>𝑋</m:t>
                        </m:r>
                        <m:r>
                          <a:rPr lang="en-US" b="0" i="1" smtClean="0">
                            <a:latin typeface="Cambria Math"/>
                          </a:rPr>
                          <m:t>,</m:t>
                        </m:r>
                        <m:r>
                          <a:rPr lang="en-US" b="0" i="1" smtClean="0">
                            <a:latin typeface="Cambria Math"/>
                          </a:rPr>
                          <m:t>𝑄</m:t>
                        </m:r>
                        <m:r>
                          <a:rPr lang="en-US" b="0" i="1" smtClean="0">
                            <a:latin typeface="Cambria Math"/>
                          </a:rPr>
                          <m:t>,</m:t>
                        </m:r>
                        <m:r>
                          <m:rPr>
                            <m:sty m:val="p"/>
                          </m:rPr>
                          <a:rPr lang="el-GR" b="0" i="1" smtClean="0">
                            <a:latin typeface="Cambria Math"/>
                            <a:ea typeface="Cambria Math"/>
                          </a:rPr>
                          <m:t>Θ</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r>
                          <a:rPr lang="en-US" b="0" i="1" smtClean="0">
                            <a:latin typeface="Cambria Math"/>
                            <a:ea typeface="Cambria Math"/>
                          </a:rPr>
                          <m:t>𝐻</m:t>
                        </m:r>
                        <m:r>
                          <a:rPr lang="en-US" b="0" i="1" smtClean="0">
                            <a:latin typeface="Cambria Math"/>
                            <a:ea typeface="Cambria Math"/>
                          </a:rPr>
                          <m:t>,</m:t>
                        </m:r>
                        <m:r>
                          <a:rPr lang="en-US" b="0" i="1" smtClean="0">
                            <a:latin typeface="Cambria Math"/>
                            <a:ea typeface="Cambria Math"/>
                          </a:rPr>
                          <m:t>𝒟</m:t>
                        </m:r>
                        <m:r>
                          <a:rPr lang="en-US" b="0" i="1" smtClean="0">
                            <a:latin typeface="Cambria Math"/>
                            <a:ea typeface="Cambria Math"/>
                          </a:rPr>
                          <m:t>,</m:t>
                        </m:r>
                        <m:r>
                          <a:rPr lang="en-US" b="0" i="1" smtClean="0">
                            <a:latin typeface="Cambria Math"/>
                            <a:ea typeface="Cambria Math"/>
                          </a:rPr>
                          <m:t>𝒯</m:t>
                        </m:r>
                      </m:e>
                    </m:d>
                  </m:oMath>
                </a14:m>
                <a:endParaRPr lang="en-US" b="0" dirty="0" smtClean="0">
                  <a:ea typeface="Cambria Math"/>
                </a:endParaRPr>
              </a:p>
              <a:p>
                <a14:m>
                  <m:oMath xmlns:m="http://schemas.openxmlformats.org/officeDocument/2006/math">
                    <m:r>
                      <a:rPr lang="en-US" b="0" i="1" smtClean="0">
                        <a:latin typeface="Cambria Math"/>
                      </a:rPr>
                      <m:t>𝑋</m:t>
                    </m:r>
                  </m:oMath>
                </a14:m>
                <a:r>
                  <a:rPr lang="en-US" b="1" dirty="0" smtClean="0"/>
                  <a:t>: </a:t>
                </a:r>
                <a:r>
                  <a:rPr lang="en-US" dirty="0" smtClean="0"/>
                  <a:t>set of </a:t>
                </a:r>
                <a:r>
                  <a:rPr lang="en-US" b="1" dirty="0" smtClean="0">
                    <a:solidFill>
                      <a:schemeClr val="accent6">
                        <a:lumMod val="75000"/>
                      </a:schemeClr>
                    </a:solidFill>
                  </a:rPr>
                  <a:t>internal or state variables</a:t>
                </a:r>
              </a:p>
              <a:p>
                <a14:m>
                  <m:oMath xmlns:m="http://schemas.openxmlformats.org/officeDocument/2006/math">
                    <m:r>
                      <a:rPr lang="en-US" b="0" i="1" smtClean="0">
                        <a:latin typeface="Cambria Math"/>
                      </a:rPr>
                      <m:t>𝑄</m:t>
                    </m:r>
                    <m:r>
                      <a:rPr lang="en-US" b="0" i="1" smtClean="0">
                        <a:latin typeface="Cambria Math"/>
                        <a:ea typeface="Cambria Math"/>
                      </a:rPr>
                      <m:t>⊆</m:t>
                    </m:r>
                    <m:r>
                      <a:rPr lang="en-US" b="0" i="1" smtClean="0">
                        <a:latin typeface="Cambria Math"/>
                        <a:ea typeface="Cambria Math"/>
                      </a:rPr>
                      <m:t>𝑣𝑎𝑙</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m:t>
                    </m:r>
                  </m:oMath>
                </a14:m>
                <a:r>
                  <a:rPr lang="en-US" dirty="0" smtClean="0"/>
                  <a:t> set of </a:t>
                </a:r>
                <a:r>
                  <a:rPr lang="en-US" b="1" dirty="0" smtClean="0">
                    <a:solidFill>
                      <a:schemeClr val="accent6">
                        <a:lumMod val="75000"/>
                      </a:schemeClr>
                    </a:solidFill>
                  </a:rPr>
                  <a:t>states</a:t>
                </a:r>
              </a:p>
              <a:p>
                <a14:m>
                  <m:oMath xmlns:m="http://schemas.openxmlformats.org/officeDocument/2006/math">
                    <m:r>
                      <m:rPr>
                        <m:sty m:val="p"/>
                      </m:rPr>
                      <a:rPr lang="el-GR" b="0" i="1" smtClean="0">
                        <a:latin typeface="Cambria Math"/>
                        <a:ea typeface="Cambria Math"/>
                      </a:rPr>
                      <m:t>Θ</m:t>
                    </m:r>
                    <m:r>
                      <a:rPr lang="en-US" b="0" i="1" smtClean="0">
                        <a:latin typeface="Cambria Math"/>
                        <a:ea typeface="Cambria Math"/>
                      </a:rPr>
                      <m:t>⊆</m:t>
                    </m:r>
                    <m:r>
                      <a:rPr lang="en-US" b="0" i="1" smtClean="0">
                        <a:latin typeface="Cambria Math"/>
                        <a:ea typeface="Cambria Math"/>
                      </a:rPr>
                      <m:t>𝑄</m:t>
                    </m:r>
                  </m:oMath>
                </a14:m>
                <a:r>
                  <a:rPr lang="en-US" dirty="0" smtClean="0"/>
                  <a:t> set of </a:t>
                </a:r>
                <a:r>
                  <a:rPr lang="en-US" b="1" dirty="0" smtClean="0">
                    <a:solidFill>
                      <a:schemeClr val="accent6">
                        <a:lumMod val="75000"/>
                      </a:schemeClr>
                    </a:solidFill>
                  </a:rPr>
                  <a:t>start states</a:t>
                </a:r>
              </a:p>
              <a:p>
                <a:r>
                  <a:rPr lang="en-US" i="1" dirty="0" smtClean="0"/>
                  <a:t>E,H </a:t>
                </a:r>
                <a:r>
                  <a:rPr lang="en-US" dirty="0" smtClean="0"/>
                  <a:t>sets of </a:t>
                </a:r>
                <a:r>
                  <a:rPr lang="en-US" b="1" dirty="0" smtClean="0">
                    <a:solidFill>
                      <a:schemeClr val="accent6">
                        <a:lumMod val="75000"/>
                      </a:schemeClr>
                    </a:solidFill>
                  </a:rPr>
                  <a:t>internal</a:t>
                </a:r>
                <a:r>
                  <a:rPr lang="en-US" dirty="0" smtClean="0"/>
                  <a:t> and </a:t>
                </a:r>
                <a:r>
                  <a:rPr lang="en-US" b="1" dirty="0" smtClean="0">
                    <a:solidFill>
                      <a:schemeClr val="accent6">
                        <a:lumMod val="75000"/>
                      </a:schemeClr>
                    </a:solidFill>
                  </a:rPr>
                  <a:t>external actions</a:t>
                </a:r>
                <a:r>
                  <a:rPr lang="en-US" dirty="0" smtClean="0"/>
                  <a:t>, A= E </a:t>
                </a:r>
                <a:r>
                  <a:rPr lang="en-US" dirty="0" smtClean="0">
                    <a:latin typeface="Cambria Math"/>
                    <a:ea typeface="Cambria Math"/>
                  </a:rPr>
                  <a:t>∪ H</a:t>
                </a:r>
              </a:p>
              <a:p>
                <a14:m>
                  <m:oMath xmlns:m="http://schemas.openxmlformats.org/officeDocument/2006/math">
                    <m:r>
                      <a:rPr lang="en-US" b="0" i="1" smtClean="0">
                        <a:latin typeface="Cambria Math"/>
                        <a:ea typeface="Cambria Math"/>
                      </a:rPr>
                      <m:t>𝒟</m:t>
                    </m:r>
                    <m:r>
                      <a:rPr lang="en-US" b="0" i="1" smtClean="0">
                        <a:latin typeface="Cambria Math"/>
                        <a:ea typeface="Cambria Math"/>
                      </a:rPr>
                      <m:t> ⊆</m:t>
                    </m:r>
                    <m:r>
                      <a:rPr lang="en-US" b="0" i="1" smtClean="0">
                        <a:latin typeface="Cambria Math"/>
                        <a:ea typeface="Cambria Math"/>
                      </a:rPr>
                      <m:t>𝑄</m:t>
                    </m:r>
                    <m:r>
                      <a:rPr lang="en-US" i="1" dirty="0">
                        <a:latin typeface="Cambria Math"/>
                      </a:rPr>
                      <m:t>×</m:t>
                    </m:r>
                    <m:r>
                      <a:rPr lang="en-US" b="0" i="1" dirty="0" smtClean="0">
                        <a:latin typeface="Cambria Math"/>
                      </a:rPr>
                      <m:t>𝐴</m:t>
                    </m:r>
                    <m:r>
                      <a:rPr lang="en-US" b="0" i="1" dirty="0" smtClean="0">
                        <a:latin typeface="Cambria Math"/>
                        <a:ea typeface="Cambria Math"/>
                      </a:rPr>
                      <m:t>×</m:t>
                    </m:r>
                    <m:r>
                      <a:rPr lang="en-US" b="0" i="1" dirty="0" smtClean="0">
                        <a:latin typeface="Cambria Math"/>
                        <a:ea typeface="Cambria Math"/>
                      </a:rPr>
                      <m:t>𝑄</m:t>
                    </m:r>
                  </m:oMath>
                </a14:m>
                <a:endParaRPr lang="en-US" b="0" i="1" dirty="0" smtClean="0">
                  <a:ea typeface="Cambria Math"/>
                </a:endParaRPr>
              </a:p>
              <a:p>
                <a14:m>
                  <m:oMath xmlns:m="http://schemas.openxmlformats.org/officeDocument/2006/math">
                    <m:r>
                      <a:rPr lang="en-US" b="0" i="1" smtClean="0">
                        <a:latin typeface="Cambria Math"/>
                        <a:ea typeface="Cambria Math"/>
                      </a:rPr>
                      <m:t>𝒯</m:t>
                    </m:r>
                  </m:oMath>
                </a14:m>
                <a:r>
                  <a:rPr lang="en-US" i="1" dirty="0" smtClean="0"/>
                  <a:t>: </a:t>
                </a:r>
                <a:r>
                  <a:rPr lang="en-US" dirty="0" smtClean="0"/>
                  <a:t>set of </a:t>
                </a:r>
                <a:r>
                  <a:rPr lang="en-US" b="1" dirty="0" smtClean="0">
                    <a:solidFill>
                      <a:schemeClr val="accent6">
                        <a:lumMod val="75000"/>
                      </a:schemeClr>
                    </a:solidFill>
                  </a:rPr>
                  <a:t>trajectories</a:t>
                </a:r>
                <a:r>
                  <a:rPr lang="en-US" dirty="0" smtClean="0"/>
                  <a:t> for X</a:t>
                </a:r>
                <a:r>
                  <a:rPr lang="en-US" i="1" dirty="0" smtClean="0"/>
                  <a:t> </a:t>
                </a:r>
                <a:r>
                  <a:rPr lang="en-US" dirty="0" smtClean="0"/>
                  <a:t>which is closed under </a:t>
                </a:r>
                <a:r>
                  <a:rPr lang="en-US" b="1" dirty="0" smtClean="0">
                    <a:solidFill>
                      <a:srgbClr val="00B050"/>
                    </a:solidFill>
                  </a:rPr>
                  <a:t>prefix, suffix, and concatenation</a:t>
                </a:r>
                <a:endParaRPr lang="en-US" b="1" i="1" dirty="0" smtClean="0">
                  <a:solidFill>
                    <a:srgbClr val="00B050"/>
                  </a:solidFill>
                </a:endParaRP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rotWithShape="1">
                <a:blip r:embed="rId3"/>
                <a:stretch>
                  <a:fillRect l="-1961" t="-1887" b="-283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61680" y="4909680"/>
              <a:ext cx="202680" cy="176040"/>
            </p14:xfrm>
          </p:contentPart>
        </mc:Choice>
        <mc:Fallback xmlns="">
          <p:pic>
            <p:nvPicPr>
              <p:cNvPr id="6" name="Ink 5"/>
              <p:cNvPicPr/>
              <p:nvPr/>
            </p:nvPicPr>
            <p:blipFill>
              <a:blip r:embed="rId5"/>
              <a:stretch>
                <a:fillRect/>
              </a:stretch>
            </p:blipFill>
            <p:spPr>
              <a:xfrm>
                <a:off x="650520" y="4899600"/>
                <a:ext cx="224280" cy="197280"/>
              </a:xfrm>
              <a:prstGeom prst="rect">
                <a:avLst/>
              </a:prstGeom>
            </p:spPr>
          </p:pic>
        </mc:Fallback>
      </mc:AlternateContent>
    </p:spTree>
    <p:extLst>
      <p:ext uri="{BB962C8B-B14F-4D97-AF65-F5344CB8AC3E}">
        <p14:creationId xmlns:p14="http://schemas.microsoft.com/office/powerpoint/2010/main" val="35920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sz="half" idx="1"/>
              </p:nvPr>
            </p:nvSpPr>
            <p:spPr>
              <a:xfrm>
                <a:off x="3276600" y="1600200"/>
                <a:ext cx="5486400" cy="4525963"/>
              </a:xfrm>
            </p:spPr>
            <p:txBody>
              <a:bodyPr>
                <a:normAutofit/>
              </a:bodyPr>
              <a:lstStyle/>
              <a:p>
                <a:pPr marL="0" indent="0">
                  <a:buNone/>
                </a:pPr>
                <a:r>
                  <a:rPr lang="en-US" sz="1800" b="1" dirty="0" smtClean="0"/>
                  <a:t>Automaton </a:t>
                </a:r>
                <a:r>
                  <a:rPr lang="en-US" sz="1800" b="1" dirty="0" err="1" smtClean="0"/>
                  <a:t>Bouncingball</a:t>
                </a:r>
                <a:r>
                  <a:rPr lang="en-US" sz="1800" dirty="0" smtClean="0"/>
                  <a:t>(</a:t>
                </a:r>
                <a:r>
                  <a:rPr lang="en-US" sz="1800" dirty="0" err="1" smtClean="0"/>
                  <a:t>c,h,g</a:t>
                </a:r>
                <a:r>
                  <a:rPr lang="en-US" sz="1800" dirty="0" smtClean="0"/>
                  <a:t>)</a:t>
                </a:r>
              </a:p>
              <a:p>
                <a:pPr marL="0" indent="0">
                  <a:buNone/>
                </a:pPr>
                <a:r>
                  <a:rPr lang="en-US" sz="1800" b="1" dirty="0" smtClean="0"/>
                  <a:t>	variables: analog </a:t>
                </a:r>
                <a:r>
                  <a:rPr lang="en-US" sz="1800" dirty="0" smtClean="0">
                    <a:solidFill>
                      <a:srgbClr val="7030A0"/>
                    </a:solidFill>
                  </a:rPr>
                  <a:t>x: Reals := h, v: Reals := 0</a:t>
                </a:r>
              </a:p>
              <a:p>
                <a:pPr marL="0" indent="0">
                  <a:buNone/>
                </a:pPr>
                <a:r>
                  <a:rPr lang="en-US" sz="1800" b="1" dirty="0"/>
                  <a:t>	</a:t>
                </a:r>
                <a:r>
                  <a:rPr lang="en-US" sz="1800" b="1" dirty="0" smtClean="0"/>
                  <a:t>states: </a:t>
                </a:r>
                <a:r>
                  <a:rPr lang="en-US" sz="1800" dirty="0" smtClean="0"/>
                  <a:t>True</a:t>
                </a:r>
              </a:p>
              <a:p>
                <a:pPr marL="0" indent="0">
                  <a:buNone/>
                </a:pPr>
                <a:r>
                  <a:rPr lang="en-US" sz="1800" b="1" dirty="0"/>
                  <a:t>	</a:t>
                </a:r>
                <a:r>
                  <a:rPr lang="en-US" sz="1800" b="1" dirty="0" smtClean="0"/>
                  <a:t>actions: external </a:t>
                </a:r>
                <a:r>
                  <a:rPr lang="en-US" sz="1800" dirty="0" smtClean="0"/>
                  <a:t>bounce</a:t>
                </a:r>
              </a:p>
              <a:p>
                <a:pPr marL="0" indent="0">
                  <a:buNone/>
                </a:pPr>
                <a:r>
                  <a:rPr lang="en-US" sz="1800" b="1" dirty="0"/>
                  <a:t>	</a:t>
                </a:r>
                <a:r>
                  <a:rPr lang="en-US" sz="1800" b="1" dirty="0" smtClean="0"/>
                  <a:t>transitions:</a:t>
                </a:r>
              </a:p>
              <a:p>
                <a:pPr marL="0" indent="0">
                  <a:buNone/>
                </a:pPr>
                <a:r>
                  <a:rPr lang="en-US" sz="1800" b="1" dirty="0"/>
                  <a:t>	</a:t>
                </a:r>
                <a:r>
                  <a:rPr lang="en-US" sz="1800" b="1" dirty="0" smtClean="0"/>
                  <a:t>	</a:t>
                </a:r>
                <a:r>
                  <a:rPr lang="en-US" sz="1800" dirty="0" smtClean="0">
                    <a:solidFill>
                      <a:srgbClr val="FF0000"/>
                    </a:solidFill>
                  </a:rPr>
                  <a:t>bounce</a:t>
                </a:r>
              </a:p>
              <a:p>
                <a:pPr marL="0" indent="0">
                  <a:buNone/>
                </a:pPr>
                <a:r>
                  <a:rPr lang="en-US" sz="1800" b="1" dirty="0"/>
                  <a:t>	</a:t>
                </a:r>
                <a:r>
                  <a:rPr lang="en-US" sz="1800" b="1" dirty="0" smtClean="0"/>
                  <a:t>	pre </a:t>
                </a:r>
                <a:r>
                  <a:rPr lang="en-US" sz="1800" i="1" dirty="0">
                    <a:solidFill>
                      <a:schemeClr val="tx2">
                        <a:lumMod val="60000"/>
                        <a:lumOff val="40000"/>
                      </a:schemeClr>
                    </a:solidFill>
                  </a:rPr>
                  <a:t>x = 0 /\ v &lt; 0</a:t>
                </a:r>
              </a:p>
              <a:p>
                <a:pPr marL="0" indent="0">
                  <a:buNone/>
                </a:pPr>
                <a:r>
                  <a:rPr lang="en-US" sz="1800" b="1" dirty="0"/>
                  <a:t>	</a:t>
                </a:r>
                <a:r>
                  <a:rPr lang="en-US" sz="1800" b="1" dirty="0" smtClean="0"/>
                  <a:t>	</a:t>
                </a:r>
                <a:r>
                  <a:rPr lang="en-US" sz="1800" b="1" dirty="0" err="1" smtClean="0"/>
                  <a:t>eff</a:t>
                </a:r>
                <a:r>
                  <a:rPr lang="en-US" sz="1800" b="1" dirty="0" smtClean="0"/>
                  <a:t> </a:t>
                </a:r>
                <a:r>
                  <a:rPr lang="en-US" sz="1800" dirty="0" smtClean="0">
                    <a:solidFill>
                      <a:schemeClr val="accent6">
                        <a:lumMod val="75000"/>
                      </a:schemeClr>
                    </a:solidFill>
                  </a:rPr>
                  <a:t>v := -cv</a:t>
                </a:r>
              </a:p>
              <a:p>
                <a:pPr marL="0" indent="0">
                  <a:buNone/>
                </a:pPr>
                <a:r>
                  <a:rPr lang="en-US" sz="1800" b="1" dirty="0"/>
                  <a:t>	</a:t>
                </a:r>
                <a:r>
                  <a:rPr lang="en-US" sz="1800" b="1" dirty="0" smtClean="0"/>
                  <a:t>trajectories:</a:t>
                </a:r>
              </a:p>
              <a:p>
                <a:pPr marL="0" indent="0">
                  <a:buNone/>
                </a:pPr>
                <a:r>
                  <a:rPr lang="en-US" sz="1800" b="1" dirty="0"/>
                  <a:t>	</a:t>
                </a:r>
                <a:r>
                  <a:rPr lang="en-US" sz="1800" b="1" dirty="0" smtClean="0"/>
                  <a:t>	evolve </a:t>
                </a:r>
                <a:r>
                  <a:rPr lang="en-US" sz="1800" dirty="0" smtClean="0">
                    <a:solidFill>
                      <a:srgbClr val="00B050"/>
                    </a:solidFill>
                  </a:rPr>
                  <a:t>d(x) = v; d(v) = -g</a:t>
                </a:r>
              </a:p>
              <a:p>
                <a:pPr marL="0" indent="0">
                  <a:buNone/>
                </a:pPr>
                <a:r>
                  <a:rPr lang="en-US" sz="1800" b="1" dirty="0"/>
                  <a:t>	</a:t>
                </a:r>
                <a:r>
                  <a:rPr lang="en-US" sz="1800" b="1" dirty="0" smtClean="0"/>
                  <a:t>	invariant </a:t>
                </a:r>
                <a14:m>
                  <m:oMath xmlns:m="http://schemas.openxmlformats.org/officeDocument/2006/math">
                    <m:r>
                      <a:rPr lang="en-US" sz="1800" b="1" i="1">
                        <a:solidFill>
                          <a:srgbClr val="F62AF6"/>
                        </a:solidFill>
                        <a:latin typeface="Cambria Math"/>
                        <a:ea typeface="Cambria Math"/>
                      </a:rPr>
                      <m:t>𝒙</m:t>
                    </m:r>
                    <m:r>
                      <a:rPr lang="en-US" sz="1800" b="1" i="1">
                        <a:solidFill>
                          <a:srgbClr val="F62AF6"/>
                        </a:solidFill>
                        <a:latin typeface="Cambria Math"/>
                        <a:ea typeface="Cambria Math"/>
                      </a:rPr>
                      <m:t>≥</m:t>
                    </m:r>
                    <m:r>
                      <a:rPr lang="en-US" sz="1800" b="1" i="1">
                        <a:solidFill>
                          <a:srgbClr val="F62AF6"/>
                        </a:solidFill>
                        <a:latin typeface="Cambria Math"/>
                        <a:ea typeface="Cambria Math"/>
                      </a:rPr>
                      <m:t>𝟎</m:t>
                    </m:r>
                  </m:oMath>
                </a14:m>
                <a:endParaRPr lang="en-US" sz="1600" b="1" dirty="0">
                  <a:solidFill>
                    <a:srgbClr val="F62AF6"/>
                  </a:solidFill>
                </a:endParaRPr>
              </a:p>
              <a:p>
                <a:pPr marL="0" indent="0">
                  <a:buNone/>
                </a:pPr>
                <a:endParaRPr lang="en-US" sz="1800" b="1" dirty="0">
                  <a:solidFill>
                    <a:srgbClr val="F62AF6"/>
                  </a:solidFill>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1"/>
              </p:nvPr>
            </p:nvSpPr>
            <p:spPr>
              <a:xfrm>
                <a:off x="3276600" y="1600200"/>
                <a:ext cx="5486400" cy="4525963"/>
              </a:xfrm>
              <a:blipFill rotWithShape="1">
                <a:blip r:embed="rId3"/>
                <a:stretch>
                  <a:fillRect l="-1000"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1223098" y="2670190"/>
                <a:ext cx="1600200" cy="1219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smtClean="0"/>
              </a:p>
              <a:p>
                <a:pPr algn="ctr"/>
                <a:r>
                  <a:rPr lang="en-US" dirty="0" err="1" smtClean="0"/>
                  <a:t>Loc</a:t>
                </a:r>
                <a:r>
                  <a:rPr lang="en-US" dirty="0" smtClean="0"/>
                  <a:t> 1</a:t>
                </a:r>
                <a:endParaRPr lang="en-US" dirty="0"/>
              </a:p>
              <a:p>
                <a:pPr algn="ctr"/>
                <a14:m>
                  <m:oMathPara xmlns:m="http://schemas.openxmlformats.org/officeDocument/2006/math">
                    <m:oMathParaPr>
                      <m:jc m:val="centerGroup"/>
                    </m:oMathParaPr>
                    <m:oMath xmlns:m="http://schemas.openxmlformats.org/officeDocument/2006/math">
                      <m:r>
                        <a:rPr lang="en-US" sz="1400" b="0" i="1" smtClean="0">
                          <a:solidFill>
                            <a:srgbClr val="00B050"/>
                          </a:solidFill>
                          <a:latin typeface="Cambria Math"/>
                        </a:rPr>
                        <m:t>𝑑</m:t>
                      </m:r>
                      <m:d>
                        <m:dPr>
                          <m:ctrlPr>
                            <a:rPr lang="en-US" sz="1400" b="0" i="1" smtClean="0">
                              <a:solidFill>
                                <a:srgbClr val="00B050"/>
                              </a:solidFill>
                              <a:latin typeface="Cambria Math"/>
                            </a:rPr>
                          </m:ctrlPr>
                        </m:dPr>
                        <m:e>
                          <m:r>
                            <a:rPr lang="en-US" sz="1400" b="0" i="1" smtClean="0">
                              <a:solidFill>
                                <a:srgbClr val="00B050"/>
                              </a:solidFill>
                              <a:latin typeface="Cambria Math"/>
                            </a:rPr>
                            <m:t>𝑥</m:t>
                          </m:r>
                        </m:e>
                      </m:d>
                      <m:r>
                        <a:rPr lang="en-US" sz="1400" b="0" i="1" smtClean="0">
                          <a:solidFill>
                            <a:srgbClr val="00B050"/>
                          </a:solidFill>
                          <a:latin typeface="Cambria Math"/>
                        </a:rPr>
                        <m:t>=</m:t>
                      </m:r>
                      <m:r>
                        <a:rPr lang="en-US" sz="1400" b="0" i="1" smtClean="0">
                          <a:solidFill>
                            <a:srgbClr val="00B050"/>
                          </a:solidFill>
                          <a:latin typeface="Cambria Math"/>
                        </a:rPr>
                        <m:t>𝑣</m:t>
                      </m:r>
                    </m:oMath>
                  </m:oMathPara>
                </a14:m>
                <a:endParaRPr lang="en-US" sz="1400" b="0" i="1" dirty="0" smtClean="0">
                  <a:solidFill>
                    <a:srgbClr val="00B050"/>
                  </a:solidFill>
                  <a:latin typeface="Cambria Math"/>
                </a:endParaRPr>
              </a:p>
              <a:p>
                <a:pPr algn="ctr"/>
                <a14:m>
                  <m:oMathPara xmlns:m="http://schemas.openxmlformats.org/officeDocument/2006/math">
                    <m:oMathParaPr>
                      <m:jc m:val="centerGroup"/>
                    </m:oMathParaPr>
                    <m:oMath xmlns:m="http://schemas.openxmlformats.org/officeDocument/2006/math">
                      <m:r>
                        <a:rPr lang="en-US" sz="1400" i="1">
                          <a:solidFill>
                            <a:srgbClr val="00B050"/>
                          </a:solidFill>
                          <a:latin typeface="Cambria Math"/>
                        </a:rPr>
                        <m:t>𝑑</m:t>
                      </m:r>
                      <m:d>
                        <m:dPr>
                          <m:ctrlPr>
                            <a:rPr lang="en-US" sz="1400" i="1">
                              <a:solidFill>
                                <a:srgbClr val="00B050"/>
                              </a:solidFill>
                              <a:latin typeface="Cambria Math"/>
                            </a:rPr>
                          </m:ctrlPr>
                        </m:dPr>
                        <m:e>
                          <m:r>
                            <a:rPr lang="en-US" sz="1400" b="0" i="1" smtClean="0">
                              <a:solidFill>
                                <a:srgbClr val="00B050"/>
                              </a:solidFill>
                              <a:latin typeface="Cambria Math"/>
                            </a:rPr>
                            <m:t>𝑣</m:t>
                          </m:r>
                        </m:e>
                      </m:d>
                      <m:r>
                        <a:rPr lang="en-US" sz="1400" i="1">
                          <a:solidFill>
                            <a:srgbClr val="00B050"/>
                          </a:solidFill>
                          <a:latin typeface="Cambria Math"/>
                        </a:rPr>
                        <m:t>=</m:t>
                      </m:r>
                      <m:r>
                        <a:rPr lang="en-US" sz="1400" b="0" i="1" smtClean="0">
                          <a:solidFill>
                            <a:srgbClr val="00B050"/>
                          </a:solidFill>
                          <a:latin typeface="Cambria Math"/>
                        </a:rPr>
                        <m:t>−</m:t>
                      </m:r>
                      <m:r>
                        <a:rPr lang="en-US" sz="1400" b="0" i="1" smtClean="0">
                          <a:solidFill>
                            <a:srgbClr val="00B050"/>
                          </a:solidFill>
                          <a:latin typeface="Cambria Math"/>
                        </a:rPr>
                        <m:t>𝑔</m:t>
                      </m:r>
                    </m:oMath>
                  </m:oMathPara>
                </a14:m>
                <a:endParaRPr lang="en-US" sz="1400" b="0" dirty="0" smtClean="0">
                  <a:solidFill>
                    <a:srgbClr val="00B050"/>
                  </a:solidFill>
                </a:endParaRPr>
              </a:p>
              <a:p>
                <a:pPr algn="ctr"/>
                <a14:m>
                  <m:oMathPara xmlns:m="http://schemas.openxmlformats.org/officeDocument/2006/math">
                    <m:oMathParaPr>
                      <m:jc m:val="centerGroup"/>
                    </m:oMathParaPr>
                    <m:oMath xmlns:m="http://schemas.openxmlformats.org/officeDocument/2006/math">
                      <m:r>
                        <a:rPr lang="en-US" sz="1400" b="1" i="1" smtClean="0">
                          <a:solidFill>
                            <a:srgbClr val="F62AF6"/>
                          </a:solidFill>
                          <a:latin typeface="Cambria Math"/>
                          <a:ea typeface="Cambria Math"/>
                        </a:rPr>
                        <m:t>𝒙</m:t>
                      </m:r>
                      <m:r>
                        <a:rPr lang="en-US" sz="1400" b="1" i="1" smtClean="0">
                          <a:solidFill>
                            <a:srgbClr val="F62AF6"/>
                          </a:solidFill>
                          <a:latin typeface="Cambria Math"/>
                          <a:ea typeface="Cambria Math"/>
                        </a:rPr>
                        <m:t>≥</m:t>
                      </m:r>
                      <m:r>
                        <a:rPr lang="en-US" sz="1400" b="1" i="1" smtClean="0">
                          <a:solidFill>
                            <a:srgbClr val="F62AF6"/>
                          </a:solidFill>
                          <a:latin typeface="Cambria Math"/>
                          <a:ea typeface="Cambria Math"/>
                        </a:rPr>
                        <m:t>𝟎</m:t>
                      </m:r>
                    </m:oMath>
                  </m:oMathPara>
                </a14:m>
                <a:endParaRPr lang="en-US" sz="1200" b="1" dirty="0" smtClean="0">
                  <a:solidFill>
                    <a:srgbClr val="F62AF6"/>
                  </a:solidFill>
                </a:endParaRPr>
              </a:p>
              <a:p>
                <a:pPr algn="ctr"/>
                <a:endParaRPr lang="en-US" dirty="0"/>
              </a:p>
              <a:p>
                <a:pPr algn="ctr"/>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1223098" y="2670190"/>
                <a:ext cx="1600200" cy="1219200"/>
              </a:xfrm>
              <a:prstGeom prst="ellipse">
                <a:avLst/>
              </a:prstGeom>
              <a:blipFill rotWithShape="1">
                <a:blip r:embed="rId4"/>
                <a:stretch>
                  <a:fillRect t="-3922"/>
                </a:stretch>
              </a:blipFill>
            </p:spPr>
            <p:txBody>
              <a:bodyPr/>
              <a:lstStyle/>
              <a:p>
                <a:r>
                  <a:rPr lang="en-US">
                    <a:noFill/>
                  </a:rPr>
                  <a:t> </a:t>
                </a:r>
              </a:p>
            </p:txBody>
          </p:sp>
        </mc:Fallback>
      </mc:AlternateContent>
      <p:cxnSp>
        <p:nvCxnSpPr>
          <p:cNvPr id="8" name="Curved Connector 7"/>
          <p:cNvCxnSpPr>
            <a:stCxn id="6" idx="1"/>
            <a:endCxn id="6" idx="7"/>
          </p:cNvCxnSpPr>
          <p:nvPr/>
        </p:nvCxnSpPr>
        <p:spPr>
          <a:xfrm rot="5400000" flipH="1" flipV="1">
            <a:off x="2023198" y="2282982"/>
            <a:ext cx="12700" cy="1131512"/>
          </a:xfrm>
          <a:prstGeom prst="curvedConnector3">
            <a:avLst>
              <a:gd name="adj1" fmla="val 5213583"/>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953000" y="5943600"/>
            <a:ext cx="3820726" cy="646331"/>
          </a:xfrm>
          <a:prstGeom prst="rect">
            <a:avLst/>
          </a:prstGeom>
          <a:noFill/>
        </p:spPr>
        <p:txBody>
          <a:bodyPr wrap="none" rtlCol="0">
            <a:spAutoFit/>
          </a:bodyPr>
          <a:lstStyle/>
          <a:p>
            <a:r>
              <a:rPr lang="en-US" dirty="0" smtClean="0"/>
              <a:t>TIOA Specification Language </a:t>
            </a:r>
          </a:p>
          <a:p>
            <a:r>
              <a:rPr lang="en-US" dirty="0" smtClean="0"/>
              <a:t>(close to </a:t>
            </a:r>
            <a:r>
              <a:rPr lang="en-US" dirty="0" err="1" smtClean="0"/>
              <a:t>PHAVer</a:t>
            </a:r>
            <a:r>
              <a:rPr lang="en-US" dirty="0" smtClean="0"/>
              <a:t> &amp; UPPAAL’s language)</a:t>
            </a:r>
            <a:endParaRPr lang="en-US" dirty="0"/>
          </a:p>
        </p:txBody>
      </p:sp>
      <p:sp>
        <p:nvSpPr>
          <p:cNvPr id="15" name="TextBox 14"/>
          <p:cNvSpPr txBox="1"/>
          <p:nvPr/>
        </p:nvSpPr>
        <p:spPr>
          <a:xfrm>
            <a:off x="914400" y="5943600"/>
            <a:ext cx="3657600" cy="646331"/>
          </a:xfrm>
          <a:prstGeom prst="rect">
            <a:avLst/>
          </a:prstGeom>
          <a:noFill/>
        </p:spPr>
        <p:txBody>
          <a:bodyPr wrap="square" rtlCol="0">
            <a:spAutoFit/>
          </a:bodyPr>
          <a:lstStyle/>
          <a:p>
            <a:r>
              <a:rPr lang="en-US" dirty="0" smtClean="0"/>
              <a:t>Graphical Representation used in many articles</a:t>
            </a:r>
            <a:endParaRPr lang="en-US" dirty="0"/>
          </a:p>
        </p:txBody>
      </p:sp>
      <p:sp>
        <p:nvSpPr>
          <p:cNvPr id="14" name="Rectangle 13"/>
          <p:cNvSpPr/>
          <p:nvPr/>
        </p:nvSpPr>
        <p:spPr>
          <a:xfrm>
            <a:off x="1310978" y="1201434"/>
            <a:ext cx="1350050" cy="1477328"/>
          </a:xfrm>
          <a:prstGeom prst="rect">
            <a:avLst/>
          </a:prstGeom>
        </p:spPr>
        <p:txBody>
          <a:bodyPr wrap="none">
            <a:spAutoFit/>
          </a:bodyPr>
          <a:lstStyle/>
          <a:p>
            <a:pPr algn="ctr"/>
            <a:r>
              <a:rPr lang="en-US" dirty="0" smtClean="0">
                <a:solidFill>
                  <a:srgbClr val="FF0000"/>
                </a:solidFill>
              </a:rPr>
              <a:t>bounce</a:t>
            </a:r>
            <a:endParaRPr lang="en-US" i="1" dirty="0" smtClean="0">
              <a:solidFill>
                <a:srgbClr val="FF0000"/>
              </a:solidFill>
            </a:endParaRPr>
          </a:p>
          <a:p>
            <a:pPr algn="ctr"/>
            <a:r>
              <a:rPr lang="en-US" i="1" dirty="0" smtClean="0">
                <a:solidFill>
                  <a:schemeClr val="tx2">
                    <a:lumMod val="60000"/>
                    <a:lumOff val="40000"/>
                  </a:schemeClr>
                </a:solidFill>
              </a:rPr>
              <a:t>x </a:t>
            </a:r>
            <a:r>
              <a:rPr lang="en-US" i="1" dirty="0">
                <a:solidFill>
                  <a:schemeClr val="tx2">
                    <a:lumMod val="60000"/>
                    <a:lumOff val="40000"/>
                  </a:schemeClr>
                </a:solidFill>
              </a:rPr>
              <a:t>= </a:t>
            </a:r>
            <a:r>
              <a:rPr lang="en-US" i="1" dirty="0" smtClean="0">
                <a:solidFill>
                  <a:schemeClr val="tx2">
                    <a:lumMod val="60000"/>
                    <a:lumOff val="40000"/>
                  </a:schemeClr>
                </a:solidFill>
              </a:rPr>
              <a:t>0 /\ v &lt; 0</a:t>
            </a:r>
          </a:p>
          <a:p>
            <a:pPr algn="ctr"/>
            <a:r>
              <a:rPr lang="en-US" i="1" dirty="0">
                <a:solidFill>
                  <a:schemeClr val="accent6">
                    <a:lumMod val="75000"/>
                  </a:schemeClr>
                </a:solidFill>
              </a:rPr>
              <a:t>v</a:t>
            </a:r>
            <a:r>
              <a:rPr lang="en-US" i="1" dirty="0" smtClean="0">
                <a:solidFill>
                  <a:schemeClr val="accent6">
                    <a:lumMod val="75000"/>
                  </a:schemeClr>
                </a:solidFill>
              </a:rPr>
              <a:t>’ := -cv</a:t>
            </a:r>
            <a:endParaRPr lang="en-US" i="1" dirty="0">
              <a:solidFill>
                <a:schemeClr val="accent6">
                  <a:lumMod val="75000"/>
                </a:schemeClr>
              </a:solidFill>
            </a:endParaRPr>
          </a:p>
          <a:p>
            <a:pPr algn="ctr"/>
            <a:endParaRPr lang="en-US" dirty="0"/>
          </a:p>
          <a:p>
            <a:pPr algn="ctr"/>
            <a:endParaRPr lang="en-US" dirty="0"/>
          </a:p>
        </p:txBody>
      </p:sp>
      <p:cxnSp>
        <p:nvCxnSpPr>
          <p:cNvPr id="22" name="Straight Arrow Connector 21"/>
          <p:cNvCxnSpPr>
            <a:endCxn id="6" idx="2"/>
          </p:cNvCxnSpPr>
          <p:nvPr/>
        </p:nvCxnSpPr>
        <p:spPr>
          <a:xfrm>
            <a:off x="689698" y="327979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269812" y="3370958"/>
            <a:ext cx="636713" cy="369332"/>
          </a:xfrm>
          <a:prstGeom prst="rect">
            <a:avLst/>
          </a:prstGeom>
        </p:spPr>
        <p:txBody>
          <a:bodyPr wrap="none">
            <a:spAutoFit/>
          </a:bodyPr>
          <a:lstStyle/>
          <a:p>
            <a:r>
              <a:rPr lang="en-US" dirty="0">
                <a:solidFill>
                  <a:srgbClr val="7030A0"/>
                </a:solidFill>
              </a:rPr>
              <a:t>x</a:t>
            </a:r>
            <a:r>
              <a:rPr lang="en-US" dirty="0" smtClean="0">
                <a:solidFill>
                  <a:srgbClr val="7030A0"/>
                </a:solidFill>
              </a:rPr>
              <a:t>:= h</a:t>
            </a:r>
            <a:endParaRPr lang="en-US" dirty="0">
              <a:solidFill>
                <a:srgbClr val="7030A0"/>
              </a:solidFill>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765440" y="2933280"/>
              <a:ext cx="7178400" cy="2282400"/>
            </p14:xfrm>
          </p:contentPart>
        </mc:Choice>
        <mc:Fallback xmlns="">
          <p:pic>
            <p:nvPicPr>
              <p:cNvPr id="4" name="Ink 3"/>
              <p:cNvPicPr/>
              <p:nvPr/>
            </p:nvPicPr>
            <p:blipFill>
              <a:blip r:embed="rId6"/>
              <a:stretch>
                <a:fillRect/>
              </a:stretch>
            </p:blipFill>
            <p:spPr>
              <a:xfrm>
                <a:off x="1762560" y="2928240"/>
                <a:ext cx="7194240" cy="2297520"/>
              </a:xfrm>
              <a:prstGeom prst="rect">
                <a:avLst/>
              </a:prstGeom>
            </p:spPr>
          </p:pic>
        </mc:Fallback>
      </mc:AlternateContent>
    </p:spTree>
    <p:extLst>
      <p:ext uri="{BB962C8B-B14F-4D97-AF65-F5344CB8AC3E}">
        <p14:creationId xmlns:p14="http://schemas.microsoft.com/office/powerpoint/2010/main" val="34927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fade">
                                      <p:cBhvr>
                                        <p:cTn id="42" dur="500"/>
                                        <p:tgtEl>
                                          <p:spTgt spid="1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Executions and Traces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228600" y="1600200"/>
                <a:ext cx="4495800" cy="5105400"/>
              </a:xfrm>
            </p:spPr>
            <p:txBody>
              <a:bodyPr>
                <a:normAutofit fontScale="85000" lnSpcReduction="10000"/>
              </a:bodyPr>
              <a:lstStyle/>
              <a:p>
                <a:r>
                  <a:rPr lang="en-US" dirty="0" smtClean="0"/>
                  <a:t>An </a:t>
                </a:r>
                <a:r>
                  <a:rPr lang="en-US" b="1" dirty="0">
                    <a:solidFill>
                      <a:schemeClr val="accent6">
                        <a:lumMod val="75000"/>
                      </a:schemeClr>
                    </a:solidFill>
                  </a:rPr>
                  <a:t>execution fragment</a:t>
                </a:r>
                <a:r>
                  <a:rPr lang="en-US" dirty="0"/>
                  <a:t> of </a:t>
                </a:r>
                <a14:m>
                  <m:oMath xmlns:m="http://schemas.openxmlformats.org/officeDocument/2006/math">
                    <m:r>
                      <a:rPr lang="en-US" i="1" smtClean="0">
                        <a:latin typeface="Cambria Math"/>
                        <a:ea typeface="Cambria Math"/>
                      </a:rPr>
                      <m:t>𝒜</m:t>
                    </m:r>
                  </m:oMath>
                </a14:m>
                <a:r>
                  <a:rPr lang="en-US" dirty="0" smtClean="0"/>
                  <a:t> is an (possibly infinite) alternating (A, X)-sequence </a:t>
                </a:r>
                <a14:m>
                  <m:oMath xmlns:m="http://schemas.openxmlformats.org/officeDocument/2006/math">
                    <m:r>
                      <a:rPr lang="en-US" i="1" smtClean="0">
                        <a:latin typeface="Cambria Math"/>
                        <a:ea typeface="Cambria Math"/>
                      </a:rPr>
                      <m:t>𝛼</m:t>
                    </m:r>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𝜏</m:t>
                        </m:r>
                      </m:e>
                      <m:sub>
                        <m:r>
                          <a:rPr lang="en-US" b="0" i="1" smtClean="0">
                            <a:latin typeface="Cambria Math"/>
                            <a:ea typeface="Cambria Math"/>
                          </a:rPr>
                          <m:t>0</m:t>
                        </m:r>
                      </m:sub>
                    </m:sSub>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1</m:t>
                        </m:r>
                      </m:sub>
                    </m:sSub>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𝜏</m:t>
                        </m:r>
                      </m:e>
                      <m:sub>
                        <m:r>
                          <a:rPr lang="en-US" b="0" i="1" smtClean="0">
                            <a:latin typeface="Cambria Math"/>
                            <a:ea typeface="Cambria Math"/>
                          </a:rPr>
                          <m:t>1</m:t>
                        </m:r>
                      </m:sub>
                    </m:sSub>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2</m:t>
                        </m:r>
                      </m:sub>
                    </m:sSub>
                    <m:sSub>
                      <m:sSubPr>
                        <m:ctrlPr>
                          <a:rPr lang="en-US" b="0" i="1" smtClean="0">
                            <a:latin typeface="Cambria Math"/>
                            <a:ea typeface="Cambria Math"/>
                          </a:rPr>
                        </m:ctrlPr>
                      </m:sSubPr>
                      <m:e>
                        <m:r>
                          <a:rPr lang="en-US" b="0" i="1" smtClean="0">
                            <a:latin typeface="Cambria Math"/>
                            <a:ea typeface="Cambria Math"/>
                          </a:rPr>
                          <m:t>𝜏</m:t>
                        </m:r>
                      </m:e>
                      <m:sub>
                        <m:r>
                          <a:rPr lang="en-US" b="0" i="1" smtClean="0">
                            <a:latin typeface="Cambria Math"/>
                            <a:ea typeface="Cambria Math"/>
                          </a:rPr>
                          <m:t>2</m:t>
                        </m:r>
                      </m:sub>
                    </m:sSub>
                    <m:r>
                      <a:rPr lang="en-US" b="0" i="1" smtClean="0">
                        <a:latin typeface="Cambria Math"/>
                        <a:ea typeface="Cambria Math"/>
                      </a:rPr>
                      <m:t> …</m:t>
                    </m:r>
                  </m:oMath>
                </a14:m>
                <a:r>
                  <a:rPr lang="en-US" dirty="0" smtClean="0"/>
                  <a:t> where </a:t>
                </a:r>
              </a:p>
              <a:p>
                <a:pPr lvl="1"/>
                <a:r>
                  <a:rPr lang="en-US" dirty="0" smtClean="0">
                    <a:latin typeface="Cambria Math"/>
                    <a:ea typeface="Cambria Math"/>
                  </a:rPr>
                  <a:t>∀ </a:t>
                </a:r>
                <a:r>
                  <a:rPr lang="en-US" dirty="0" err="1" smtClean="0">
                    <a:latin typeface="Cambria Math"/>
                    <a:ea typeface="Cambria Math"/>
                  </a:rPr>
                  <a:t>i</a:t>
                </a:r>
                <a:r>
                  <a:rPr lang="en-US" dirty="0" smtClean="0">
                    <a:latin typeface="Cambria Math"/>
                    <a:ea typeface="Cambria Math"/>
                  </a:rPr>
                  <a:t>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𝜏</m:t>
                        </m:r>
                      </m:e>
                      <m:sub>
                        <m:r>
                          <a:rPr lang="en-US" b="0" i="1" smtClean="0">
                            <a:latin typeface="Cambria Math"/>
                            <a:ea typeface="Cambria Math"/>
                          </a:rPr>
                          <m:t>𝑖</m:t>
                        </m:r>
                      </m:sub>
                    </m:sSub>
                    <m:r>
                      <a:rPr lang="en-US" b="0" i="1" smtClean="0">
                        <a:latin typeface="Cambria Math"/>
                        <a:ea typeface="Cambria Math"/>
                      </a:rPr>
                      <m:t>.</m:t>
                    </m:r>
                    <m:r>
                      <a:rPr lang="en-US" b="0" i="1" smtClean="0">
                        <a:latin typeface="Cambria Math"/>
                        <a:ea typeface="Cambria Math"/>
                      </a:rPr>
                      <m:t>𝑙𝑠𝑡𝑎𝑡𝑒</m:t>
                    </m:r>
                    <m:r>
                      <a:rPr lang="en-US" b="0" i="1" smtClean="0">
                        <a:latin typeface="Cambria Math"/>
                        <a:ea typeface="Cambria Math"/>
                      </a:rPr>
                      <m:t> </m:t>
                    </m:r>
                    <m:m>
                      <m:mPr>
                        <m:mcs>
                          <m:mc>
                            <m:mcPr>
                              <m:count m:val="1"/>
                              <m:mcJc m:val="center"/>
                            </m:mcPr>
                          </m:mc>
                        </m:mcs>
                        <m:ctrlPr>
                          <a:rPr lang="en-US" b="0" i="1" smtClean="0">
                            <a:latin typeface="Cambria Math"/>
                            <a:ea typeface="Cambria Math"/>
                          </a:rPr>
                        </m:ctrlPr>
                      </m:mPr>
                      <m:mr>
                        <m:e>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𝑖</m:t>
                              </m:r>
                              <m:r>
                                <a:rPr lang="en-US" b="0" i="1" smtClean="0">
                                  <a:latin typeface="Cambria Math"/>
                                  <a:ea typeface="Cambria Math"/>
                                </a:rPr>
                                <m:t>+1</m:t>
                              </m:r>
                            </m:sub>
                          </m:sSub>
                        </m:e>
                      </m:mr>
                      <m:mr>
                        <m:e>
                          <m:r>
                            <a:rPr lang="en-US" b="0" i="1" smtClean="0">
                              <a:latin typeface="Cambria Math"/>
                              <a:ea typeface="Cambria Math"/>
                            </a:rPr>
                            <m:t>⟶</m:t>
                          </m:r>
                        </m:e>
                      </m:mr>
                    </m:m>
                    <m:sSub>
                      <m:sSubPr>
                        <m:ctrlPr>
                          <a:rPr lang="en-US" b="0" i="1" smtClean="0">
                            <a:latin typeface="Cambria Math"/>
                            <a:ea typeface="Cambria Math"/>
                          </a:rPr>
                        </m:ctrlPr>
                      </m:sSubPr>
                      <m:e>
                        <m:r>
                          <a:rPr lang="en-US" b="0" i="1" smtClean="0">
                            <a:latin typeface="Cambria Math"/>
                            <a:ea typeface="Cambria Math"/>
                          </a:rPr>
                          <m:t>𝜏</m:t>
                        </m:r>
                      </m:e>
                      <m:sub>
                        <m:r>
                          <a:rPr lang="en-US" b="0" i="1" smtClean="0">
                            <a:latin typeface="Cambria Math"/>
                            <a:ea typeface="Cambria Math"/>
                          </a:rPr>
                          <m:t>𝑖</m:t>
                        </m:r>
                        <m:r>
                          <a:rPr lang="en-US" b="0" i="1" smtClean="0">
                            <a:latin typeface="Cambria Math"/>
                            <a:ea typeface="Cambria Math"/>
                          </a:rPr>
                          <m:t>+1</m:t>
                        </m:r>
                      </m:sub>
                    </m:sSub>
                    <m:r>
                      <a:rPr lang="en-US" b="0" i="1" smtClean="0">
                        <a:latin typeface="Cambria Math"/>
                        <a:ea typeface="Cambria Math"/>
                      </a:rPr>
                      <m:t>.</m:t>
                    </m:r>
                    <m:r>
                      <a:rPr lang="en-US" b="0" i="1" smtClean="0">
                        <a:latin typeface="Cambria Math"/>
                        <a:ea typeface="Cambria Math"/>
                      </a:rPr>
                      <m:t>𝑓𝑠𝑡𝑎𝑡𝑒</m:t>
                    </m:r>
                  </m:oMath>
                </a14:m>
                <a:endParaRPr lang="en-US" b="0" dirty="0" smtClean="0">
                  <a:latin typeface="Cambria Math"/>
                  <a:ea typeface="Cambria Math"/>
                </a:endParaRPr>
              </a:p>
              <a:p>
                <a:pPr marL="342900" lvl="1" indent="-342900">
                  <a:buFont typeface="Arial" pitchFamily="34" charset="0"/>
                  <a:buChar char="•"/>
                </a:pPr>
                <a:r>
                  <a:rPr lang="en-US" dirty="0" smtClean="0">
                    <a:ea typeface="Cambria Math"/>
                  </a:rPr>
                  <a:t>If </a:t>
                </a:r>
                <a14:m>
                  <m:oMath xmlns:m="http://schemas.openxmlformats.org/officeDocument/2006/math">
                    <m:sSub>
                      <m:sSubPr>
                        <m:ctrlPr>
                          <a:rPr lang="en-US" i="1">
                            <a:latin typeface="Cambria Math"/>
                            <a:ea typeface="Cambria Math"/>
                          </a:rPr>
                        </m:ctrlPr>
                      </m:sSubPr>
                      <m:e>
                        <m:r>
                          <a:rPr lang="en-US" i="1">
                            <a:latin typeface="Cambria Math"/>
                            <a:ea typeface="Cambria Math"/>
                          </a:rPr>
                          <m:t>𝜏</m:t>
                        </m:r>
                      </m:e>
                      <m:sub>
                        <m:r>
                          <a:rPr lang="en-US" i="1">
                            <a:latin typeface="Cambria Math"/>
                            <a:ea typeface="Cambria Math"/>
                          </a:rPr>
                          <m:t>0</m:t>
                        </m:r>
                      </m:sub>
                    </m:sSub>
                  </m:oMath>
                </a14:m>
                <a:r>
                  <a:rPr lang="en-US" dirty="0"/>
                  <a:t>.</a:t>
                </a:r>
                <a:r>
                  <a:rPr lang="en-US" dirty="0" err="1"/>
                  <a:t>fstate</a:t>
                </a:r>
                <a:r>
                  <a:rPr lang="en-US" dirty="0"/>
                  <a:t> </a:t>
                </a:r>
                <a:r>
                  <a:rPr lang="en-US" dirty="0">
                    <a:latin typeface="Cambria Math"/>
                    <a:ea typeface="Cambria Math"/>
                  </a:rPr>
                  <a:t>∈ </a:t>
                </a:r>
                <a14:m>
                  <m:oMath xmlns:m="http://schemas.openxmlformats.org/officeDocument/2006/math">
                    <m:r>
                      <m:rPr>
                        <m:sty m:val="p"/>
                      </m:rPr>
                      <a:rPr lang="el-GR" i="1">
                        <a:latin typeface="Cambria Math"/>
                        <a:ea typeface="Cambria Math"/>
                      </a:rPr>
                      <m:t>Θ</m:t>
                    </m:r>
                  </m:oMath>
                </a14:m>
                <a:r>
                  <a:rPr lang="en-US" dirty="0" smtClean="0"/>
                  <a:t> then its an </a:t>
                </a:r>
                <a:r>
                  <a:rPr lang="en-US" b="1" dirty="0" smtClean="0">
                    <a:solidFill>
                      <a:schemeClr val="accent6">
                        <a:lumMod val="75000"/>
                      </a:schemeClr>
                    </a:solidFill>
                  </a:rPr>
                  <a:t>execution</a:t>
                </a:r>
                <a:endParaRPr lang="en-US" b="1" dirty="0" smtClean="0">
                  <a:solidFill>
                    <a:schemeClr val="accent6">
                      <a:lumMod val="75000"/>
                    </a:schemeClr>
                  </a:solidFill>
                  <a:latin typeface="Cambria Math"/>
                  <a:ea typeface="Cambria Math"/>
                </a:endParaRPr>
              </a:p>
              <a:p>
                <a:r>
                  <a:rPr lang="en-US" b="1" dirty="0" smtClean="0">
                    <a:solidFill>
                      <a:schemeClr val="accent6">
                        <a:lumMod val="75000"/>
                      </a:schemeClr>
                    </a:solidFill>
                    <a:latin typeface="Cambria Math"/>
                    <a:ea typeface="Cambria Math"/>
                  </a:rPr>
                  <a:t>Execs</a:t>
                </a:r>
                <a14:m>
                  <m:oMath xmlns:m="http://schemas.openxmlformats.org/officeDocument/2006/math">
                    <m:r>
                      <a:rPr lang="en-US" b="1" i="1" baseline="-25000" smtClean="0">
                        <a:solidFill>
                          <a:schemeClr val="accent6">
                            <a:lumMod val="75000"/>
                          </a:schemeClr>
                        </a:solidFill>
                        <a:latin typeface="Cambria Math"/>
                        <a:ea typeface="Cambria Math"/>
                      </a:rPr>
                      <m:t>𝓐</m:t>
                    </m:r>
                  </m:oMath>
                </a14:m>
                <a:r>
                  <a:rPr lang="en-US" b="1" baseline="-25000" dirty="0" smtClean="0">
                    <a:solidFill>
                      <a:schemeClr val="accent6">
                        <a:lumMod val="75000"/>
                      </a:schemeClr>
                    </a:solidFill>
                    <a:ea typeface="Cambria Math"/>
                  </a:rPr>
                  <a:t> </a:t>
                </a:r>
                <a:r>
                  <a:rPr lang="en-US" dirty="0" smtClean="0">
                    <a:ea typeface="Cambria Math"/>
                  </a:rPr>
                  <a:t>set of all executions</a:t>
                </a:r>
              </a:p>
              <a:p>
                <a:endParaRPr lang="en-US" dirty="0" smtClean="0">
                  <a:ea typeface="Cambria Math"/>
                </a:endParaRPr>
              </a:p>
              <a:p>
                <a:r>
                  <a:rPr lang="en-US" dirty="0" smtClean="0">
                    <a:ea typeface="Cambria Math"/>
                  </a:rPr>
                  <a:t>The </a:t>
                </a:r>
                <a:r>
                  <a:rPr lang="en-US" b="1" dirty="0">
                    <a:solidFill>
                      <a:schemeClr val="accent6">
                        <a:lumMod val="75000"/>
                      </a:schemeClr>
                    </a:solidFill>
                    <a:ea typeface="Cambria Math"/>
                  </a:rPr>
                  <a:t>trace</a:t>
                </a:r>
                <a:r>
                  <a:rPr lang="en-US" dirty="0">
                    <a:ea typeface="Cambria Math"/>
                  </a:rPr>
                  <a:t> of an execution: external part of the execution. Alternating sequence of </a:t>
                </a:r>
                <a:r>
                  <a:rPr lang="en-US" b="1" dirty="0">
                    <a:ea typeface="Cambria Math"/>
                  </a:rPr>
                  <a:t>external </a:t>
                </a:r>
                <a:r>
                  <a:rPr lang="en-US" dirty="0">
                    <a:ea typeface="Cambria Math"/>
                  </a:rPr>
                  <a:t>actions and trajectories of the </a:t>
                </a:r>
                <a:r>
                  <a:rPr lang="en-US" b="1" dirty="0">
                    <a:ea typeface="Cambria Math"/>
                  </a:rPr>
                  <a:t>empty set</a:t>
                </a:r>
                <a:r>
                  <a:rPr lang="en-US" dirty="0">
                    <a:ea typeface="Cambria Math"/>
                  </a:rPr>
                  <a:t> of variables</a:t>
                </a:r>
              </a:p>
              <a:p>
                <a:endParaRPr lang="en-US" dirty="0" smtClean="0">
                  <a:ea typeface="Cambria Math"/>
                </a:endParaRPr>
              </a:p>
              <a:p>
                <a:pPr marL="457200" lvl="1" indent="0">
                  <a:buNone/>
                </a:pP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228600" y="1600200"/>
                <a:ext cx="4495800" cy="5105400"/>
              </a:xfrm>
              <a:blipFill rotWithShape="1">
                <a:blip r:embed="rId2"/>
                <a:stretch>
                  <a:fillRect l="-1900" t="-1673" r="-2442" b="-2509"/>
                </a:stretch>
              </a:blipFill>
            </p:spPr>
            <p:txBody>
              <a:bodyPr/>
              <a:lstStyle/>
              <a:p>
                <a:r>
                  <a:rPr lang="en-US">
                    <a:noFill/>
                  </a:rPr>
                  <a:t> </a:t>
                </a:r>
              </a:p>
            </p:txBody>
          </p:sp>
        </mc:Fallback>
      </mc:AlternateContent>
      <p:cxnSp>
        <p:nvCxnSpPr>
          <p:cNvPr id="6" name="Straight Arrow Connector 5"/>
          <p:cNvCxnSpPr/>
          <p:nvPr/>
        </p:nvCxnSpPr>
        <p:spPr>
          <a:xfrm flipV="1">
            <a:off x="5410200" y="1676400"/>
            <a:ext cx="0" cy="3733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5410200" y="5410200"/>
            <a:ext cx="3505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5410200" y="3429000"/>
            <a:ext cx="3505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5101920" y="1364040"/>
              <a:ext cx="3296880" cy="4779720"/>
            </p14:xfrm>
          </p:contentPart>
        </mc:Choice>
        <mc:Fallback xmlns="">
          <p:pic>
            <p:nvPicPr>
              <p:cNvPr id="9" name="Ink 8"/>
              <p:cNvPicPr/>
              <p:nvPr/>
            </p:nvPicPr>
            <p:blipFill>
              <a:blip r:embed="rId4"/>
              <a:stretch>
                <a:fillRect/>
              </a:stretch>
            </p:blipFill>
            <p:spPr>
              <a:xfrm>
                <a:off x="5091120" y="1351080"/>
                <a:ext cx="3317040" cy="4801320"/>
              </a:xfrm>
              <a:prstGeom prst="rect">
                <a:avLst/>
              </a:prstGeom>
            </p:spPr>
          </p:pic>
        </mc:Fallback>
      </mc:AlternateContent>
    </p:spTree>
    <p:extLst>
      <p:ext uri="{BB962C8B-B14F-4D97-AF65-F5344CB8AC3E}">
        <p14:creationId xmlns:p14="http://schemas.microsoft.com/office/powerpoint/2010/main" val="36530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kinds of executions</a:t>
            </a:r>
            <a:endParaRPr lang="en-US" dirty="0"/>
          </a:p>
        </p:txBody>
      </p:sp>
      <p:sp>
        <p:nvSpPr>
          <p:cNvPr id="5" name="Content Placeholder 4"/>
          <p:cNvSpPr>
            <a:spLocks noGrp="1"/>
          </p:cNvSpPr>
          <p:nvPr>
            <p:ph idx="1"/>
          </p:nvPr>
        </p:nvSpPr>
        <p:spPr/>
        <p:txBody>
          <a:bodyPr/>
          <a:lstStyle/>
          <a:p>
            <a:r>
              <a:rPr lang="en-US" b="1" dirty="0" smtClean="0">
                <a:solidFill>
                  <a:schemeClr val="accent6">
                    <a:lumMod val="75000"/>
                  </a:schemeClr>
                </a:solidFill>
              </a:rPr>
              <a:t>Infinite</a:t>
            </a:r>
            <a:r>
              <a:rPr lang="en-US" dirty="0" smtClean="0"/>
              <a:t>: Infinite sequence of transitions and trajectories</a:t>
            </a:r>
          </a:p>
          <a:p>
            <a:r>
              <a:rPr lang="en-US" b="1" dirty="0" smtClean="0">
                <a:solidFill>
                  <a:schemeClr val="accent6">
                    <a:lumMod val="75000"/>
                  </a:schemeClr>
                </a:solidFill>
              </a:rPr>
              <a:t>Closed</a:t>
            </a:r>
            <a:r>
              <a:rPr lang="en-US" dirty="0" smtClean="0"/>
              <a:t>: Finite with final trajectory with closed domain </a:t>
            </a:r>
          </a:p>
          <a:p>
            <a:r>
              <a:rPr lang="en-US" b="1" dirty="0" err="1" smtClean="0">
                <a:solidFill>
                  <a:schemeClr val="accent6">
                    <a:lumMod val="75000"/>
                  </a:schemeClr>
                </a:solidFill>
              </a:rPr>
              <a:t>Admissable</a:t>
            </a:r>
            <a:r>
              <a:rPr lang="en-US" dirty="0" smtClean="0"/>
              <a:t>: Infinite duration</a:t>
            </a:r>
          </a:p>
          <a:p>
            <a:pPr lvl="1"/>
            <a:r>
              <a:rPr lang="en-US" dirty="0" smtClean="0"/>
              <a:t>May or may not be infinite</a:t>
            </a:r>
          </a:p>
          <a:p>
            <a:r>
              <a:rPr lang="en-US" b="1" dirty="0" smtClean="0">
                <a:solidFill>
                  <a:schemeClr val="accent6">
                    <a:lumMod val="75000"/>
                  </a:schemeClr>
                </a:solidFill>
              </a:rPr>
              <a:t>Zeno</a:t>
            </a:r>
            <a:r>
              <a:rPr lang="en-US" dirty="0" smtClean="0"/>
              <a:t>: Infinite but not </a:t>
            </a:r>
            <a:r>
              <a:rPr lang="en-US" dirty="0" err="1" smtClean="0"/>
              <a:t>admissable</a:t>
            </a:r>
            <a:endParaRPr lang="en-US" dirty="0" smtClean="0"/>
          </a:p>
          <a:p>
            <a:pPr lvl="1"/>
            <a:r>
              <a:rPr lang="en-US" dirty="0" smtClean="0"/>
              <a:t>Infinite number of transitions in finite time</a:t>
            </a:r>
          </a:p>
          <a:p>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071520" y="3205800"/>
              <a:ext cx="5929200" cy="3245760"/>
            </p14:xfrm>
          </p:contentPart>
        </mc:Choice>
        <mc:Fallback xmlns="">
          <p:pic>
            <p:nvPicPr>
              <p:cNvPr id="6" name="Ink 5"/>
              <p:cNvPicPr/>
              <p:nvPr/>
            </p:nvPicPr>
            <p:blipFill>
              <a:blip r:embed="rId3"/>
              <a:stretch>
                <a:fillRect/>
              </a:stretch>
            </p:blipFill>
            <p:spPr>
              <a:xfrm>
                <a:off x="3061440" y="3193920"/>
                <a:ext cx="5951880" cy="3267360"/>
              </a:xfrm>
              <a:prstGeom prst="rect">
                <a:avLst/>
              </a:prstGeom>
            </p:spPr>
          </p:pic>
        </mc:Fallback>
      </mc:AlternateContent>
    </p:spTree>
    <p:extLst>
      <p:ext uri="{BB962C8B-B14F-4D97-AF65-F5344CB8AC3E}">
        <p14:creationId xmlns:p14="http://schemas.microsoft.com/office/powerpoint/2010/main" val="19883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Periodically Sending Process</a:t>
            </a:r>
            <a:endParaRPr lang="en-US" dirty="0"/>
          </a:p>
        </p:txBody>
      </p:sp>
      <p:sp>
        <p:nvSpPr>
          <p:cNvPr id="11" name="Content Placeholder 10"/>
          <p:cNvSpPr>
            <a:spLocks noGrp="1"/>
          </p:cNvSpPr>
          <p:nvPr>
            <p:ph sz="half" idx="1"/>
          </p:nvPr>
        </p:nvSpPr>
        <p:spPr>
          <a:xfrm>
            <a:off x="4343400" y="1600200"/>
            <a:ext cx="4419600" cy="4525963"/>
          </a:xfrm>
        </p:spPr>
        <p:txBody>
          <a:bodyPr>
            <a:normAutofit/>
          </a:bodyPr>
          <a:lstStyle/>
          <a:p>
            <a:pPr marL="0" indent="0">
              <a:buNone/>
            </a:pPr>
            <a:r>
              <a:rPr lang="en-US" sz="1800" b="1" dirty="0" smtClean="0"/>
              <a:t>Automaton </a:t>
            </a:r>
            <a:r>
              <a:rPr lang="en-US" sz="1800" dirty="0" err="1" smtClean="0"/>
              <a:t>PeriodicSend</a:t>
            </a:r>
            <a:r>
              <a:rPr lang="en-US" sz="1800" dirty="0" smtClean="0"/>
              <a:t>(u, M)</a:t>
            </a:r>
          </a:p>
          <a:p>
            <a:pPr marL="0" indent="0">
              <a:buNone/>
            </a:pPr>
            <a:r>
              <a:rPr lang="en-US" sz="1800" b="1" dirty="0" smtClean="0"/>
              <a:t>	variables: analog </a:t>
            </a:r>
            <a:r>
              <a:rPr lang="en-US" sz="1800" dirty="0" smtClean="0">
                <a:solidFill>
                  <a:srgbClr val="7030A0"/>
                </a:solidFill>
              </a:rPr>
              <a:t>clock: Reals := 0</a:t>
            </a:r>
          </a:p>
          <a:p>
            <a:pPr marL="0" indent="0">
              <a:buNone/>
            </a:pPr>
            <a:r>
              <a:rPr lang="en-US" sz="1800" b="1" dirty="0"/>
              <a:t>	</a:t>
            </a:r>
            <a:r>
              <a:rPr lang="en-US" sz="1800" b="1" dirty="0" smtClean="0"/>
              <a:t>states: </a:t>
            </a:r>
            <a:r>
              <a:rPr lang="en-US" sz="1800" dirty="0" smtClean="0"/>
              <a:t>True</a:t>
            </a:r>
          </a:p>
          <a:p>
            <a:pPr marL="0" indent="0">
              <a:buNone/>
            </a:pPr>
            <a:r>
              <a:rPr lang="en-US" sz="1800" b="1" dirty="0"/>
              <a:t>	</a:t>
            </a:r>
            <a:r>
              <a:rPr lang="en-US" sz="1800" b="1" dirty="0" smtClean="0"/>
              <a:t>actions: external </a:t>
            </a:r>
            <a:r>
              <a:rPr lang="en-US" sz="1800" dirty="0" smtClean="0"/>
              <a:t>send(</a:t>
            </a:r>
            <a:r>
              <a:rPr lang="en-US" sz="1800" dirty="0" err="1" smtClean="0"/>
              <a:t>m:M</a:t>
            </a:r>
            <a:r>
              <a:rPr lang="en-US" sz="1800" dirty="0" smtClean="0"/>
              <a:t>)</a:t>
            </a:r>
          </a:p>
          <a:p>
            <a:pPr marL="0" indent="0">
              <a:buNone/>
            </a:pPr>
            <a:r>
              <a:rPr lang="en-US" sz="1800" b="1" dirty="0"/>
              <a:t>	</a:t>
            </a:r>
            <a:r>
              <a:rPr lang="en-US" sz="1800" b="1" dirty="0" smtClean="0"/>
              <a:t>transitions:</a:t>
            </a:r>
          </a:p>
          <a:p>
            <a:pPr marL="0" indent="0">
              <a:buNone/>
            </a:pPr>
            <a:r>
              <a:rPr lang="en-US" sz="1800" b="1" dirty="0"/>
              <a:t>	</a:t>
            </a:r>
            <a:r>
              <a:rPr lang="en-US" sz="1800" b="1" dirty="0" smtClean="0"/>
              <a:t>	</a:t>
            </a:r>
            <a:r>
              <a:rPr lang="en-US" sz="1800" dirty="0" smtClean="0">
                <a:solidFill>
                  <a:srgbClr val="FF0000"/>
                </a:solidFill>
              </a:rPr>
              <a:t>send(m)</a:t>
            </a:r>
          </a:p>
          <a:p>
            <a:pPr marL="0" indent="0">
              <a:buNone/>
            </a:pPr>
            <a:r>
              <a:rPr lang="en-US" sz="1800" b="1" dirty="0"/>
              <a:t>	</a:t>
            </a:r>
            <a:r>
              <a:rPr lang="en-US" sz="1800" b="1" dirty="0" smtClean="0"/>
              <a:t>	pre </a:t>
            </a:r>
            <a:r>
              <a:rPr lang="en-US" sz="1800" dirty="0" smtClean="0">
                <a:solidFill>
                  <a:schemeClr val="tx2">
                    <a:lumMod val="60000"/>
                    <a:lumOff val="40000"/>
                  </a:schemeClr>
                </a:solidFill>
              </a:rPr>
              <a:t>clock = u</a:t>
            </a:r>
          </a:p>
          <a:p>
            <a:pPr marL="0" indent="0">
              <a:buNone/>
            </a:pPr>
            <a:r>
              <a:rPr lang="en-US" sz="1800" b="1" dirty="0"/>
              <a:t>	</a:t>
            </a:r>
            <a:r>
              <a:rPr lang="en-US" sz="1800" b="1" dirty="0" smtClean="0"/>
              <a:t>	</a:t>
            </a:r>
            <a:r>
              <a:rPr lang="en-US" sz="1800" b="1" dirty="0" err="1" smtClean="0"/>
              <a:t>eff</a:t>
            </a:r>
            <a:r>
              <a:rPr lang="en-US" sz="1800" b="1" dirty="0" smtClean="0"/>
              <a:t> </a:t>
            </a:r>
            <a:r>
              <a:rPr lang="en-US" sz="1800" dirty="0" smtClean="0">
                <a:solidFill>
                  <a:schemeClr val="accent6">
                    <a:lumMod val="75000"/>
                  </a:schemeClr>
                </a:solidFill>
              </a:rPr>
              <a:t>clock := 0</a:t>
            </a:r>
          </a:p>
          <a:p>
            <a:pPr marL="0" indent="0">
              <a:buNone/>
            </a:pPr>
            <a:r>
              <a:rPr lang="en-US" sz="1800" b="1" dirty="0"/>
              <a:t>	</a:t>
            </a:r>
            <a:r>
              <a:rPr lang="en-US" sz="1800" b="1" dirty="0" smtClean="0"/>
              <a:t>trajectories:</a:t>
            </a:r>
          </a:p>
          <a:p>
            <a:pPr marL="0" indent="0">
              <a:buNone/>
            </a:pPr>
            <a:r>
              <a:rPr lang="en-US" sz="1800" b="1" dirty="0"/>
              <a:t>	</a:t>
            </a:r>
            <a:r>
              <a:rPr lang="en-US" sz="1800" b="1" dirty="0" smtClean="0"/>
              <a:t>	evolve </a:t>
            </a:r>
            <a:r>
              <a:rPr lang="en-US" sz="1800" dirty="0" smtClean="0">
                <a:solidFill>
                  <a:srgbClr val="00B050"/>
                </a:solidFill>
              </a:rPr>
              <a:t>d(clock) = 1</a:t>
            </a:r>
          </a:p>
          <a:p>
            <a:pPr marL="0" indent="0">
              <a:buNone/>
            </a:pPr>
            <a:r>
              <a:rPr lang="en-US" sz="1800" b="1" dirty="0"/>
              <a:t>	</a:t>
            </a:r>
            <a:r>
              <a:rPr lang="en-US" sz="1800" b="1" dirty="0" smtClean="0"/>
              <a:t>	stop when </a:t>
            </a:r>
            <a:r>
              <a:rPr lang="en-US" sz="1800" dirty="0" smtClean="0">
                <a:solidFill>
                  <a:srgbClr val="F62AF6"/>
                </a:solidFill>
              </a:rPr>
              <a:t>clock=u</a:t>
            </a:r>
            <a:endParaRPr lang="en-US" sz="1800" b="1" dirty="0">
              <a:solidFill>
                <a:srgbClr val="F62AF6"/>
              </a:solidFill>
            </a:endParaRPr>
          </a:p>
        </p:txBody>
      </p:sp>
      <mc:AlternateContent xmlns:mc="http://schemas.openxmlformats.org/markup-compatibility/2006" xmlns:a14="http://schemas.microsoft.com/office/drawing/2010/main">
        <mc:Choice Requires="a14">
          <p:sp>
            <p:nvSpPr>
              <p:cNvPr id="6" name="Oval 5"/>
              <p:cNvSpPr/>
              <p:nvPr/>
            </p:nvSpPr>
            <p:spPr>
              <a:xfrm>
                <a:off x="1223098" y="2670190"/>
                <a:ext cx="1600200" cy="1219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smtClean="0"/>
              </a:p>
              <a:p>
                <a:pPr algn="ctr"/>
                <a:r>
                  <a:rPr lang="en-US" dirty="0" err="1" smtClean="0"/>
                  <a:t>Loc</a:t>
                </a:r>
                <a:r>
                  <a:rPr lang="en-US" dirty="0" smtClean="0"/>
                  <a:t> 1</a:t>
                </a:r>
              </a:p>
              <a:p>
                <a:pPr algn="ctr"/>
                <a:endParaRPr lang="en-US" dirty="0"/>
              </a:p>
              <a:p>
                <a:pPr algn="ctr"/>
                <a14:m>
                  <m:oMathPara xmlns:m="http://schemas.openxmlformats.org/officeDocument/2006/math">
                    <m:oMathParaPr>
                      <m:jc m:val="centerGroup"/>
                    </m:oMathParaPr>
                    <m:oMath xmlns:m="http://schemas.openxmlformats.org/officeDocument/2006/math">
                      <m:r>
                        <a:rPr lang="en-US" sz="1400" b="0" i="1" smtClean="0">
                          <a:solidFill>
                            <a:srgbClr val="00B050"/>
                          </a:solidFill>
                          <a:latin typeface="Cambria Math"/>
                        </a:rPr>
                        <m:t>𝑑</m:t>
                      </m:r>
                      <m:d>
                        <m:dPr>
                          <m:ctrlPr>
                            <a:rPr lang="en-US" sz="1400" b="0" i="1" smtClean="0">
                              <a:solidFill>
                                <a:srgbClr val="00B050"/>
                              </a:solidFill>
                              <a:latin typeface="Cambria Math"/>
                            </a:rPr>
                          </m:ctrlPr>
                        </m:dPr>
                        <m:e>
                          <m:r>
                            <a:rPr lang="en-US" sz="1400" b="0" i="1" smtClean="0">
                              <a:solidFill>
                                <a:srgbClr val="00B050"/>
                              </a:solidFill>
                              <a:latin typeface="Cambria Math"/>
                            </a:rPr>
                            <m:t>𝑐𝑙𝑜𝑐𝑘</m:t>
                          </m:r>
                        </m:e>
                      </m:d>
                      <m:r>
                        <a:rPr lang="en-US" sz="1400" b="0" i="1" smtClean="0">
                          <a:solidFill>
                            <a:srgbClr val="00B050"/>
                          </a:solidFill>
                          <a:latin typeface="Cambria Math"/>
                        </a:rPr>
                        <m:t>=1</m:t>
                      </m:r>
                    </m:oMath>
                  </m:oMathPara>
                </a14:m>
                <a:endParaRPr lang="en-US" sz="1400" b="0" dirty="0" smtClean="0">
                  <a:solidFill>
                    <a:srgbClr val="00B050"/>
                  </a:solidFill>
                </a:endParaRPr>
              </a:p>
              <a:p>
                <a:pPr algn="ctr"/>
                <a14:m>
                  <m:oMathPara xmlns:m="http://schemas.openxmlformats.org/officeDocument/2006/math">
                    <m:oMathParaPr>
                      <m:jc m:val="centerGroup"/>
                    </m:oMathParaPr>
                    <m:oMath xmlns:m="http://schemas.openxmlformats.org/officeDocument/2006/math">
                      <m:r>
                        <a:rPr lang="en-US" sz="1400" b="1" i="1" smtClean="0">
                          <a:solidFill>
                            <a:srgbClr val="F62AF6"/>
                          </a:solidFill>
                          <a:latin typeface="Cambria Math"/>
                        </a:rPr>
                        <m:t>𝒄𝒍𝒐𝒄𝒌</m:t>
                      </m:r>
                      <m:r>
                        <a:rPr lang="en-US" sz="1400" b="1" i="1" smtClean="0">
                          <a:solidFill>
                            <a:srgbClr val="F62AF6"/>
                          </a:solidFill>
                          <a:latin typeface="Cambria Math"/>
                          <a:ea typeface="Cambria Math"/>
                        </a:rPr>
                        <m:t>≤</m:t>
                      </m:r>
                      <m:r>
                        <a:rPr lang="en-US" sz="1400" b="1" i="1" smtClean="0">
                          <a:solidFill>
                            <a:srgbClr val="F62AF6"/>
                          </a:solidFill>
                          <a:latin typeface="Cambria Math"/>
                          <a:ea typeface="Cambria Math"/>
                        </a:rPr>
                        <m:t>𝒖</m:t>
                      </m:r>
                    </m:oMath>
                  </m:oMathPara>
                </a14:m>
                <a:endParaRPr lang="en-US" sz="1200" b="1" dirty="0" smtClean="0">
                  <a:solidFill>
                    <a:srgbClr val="F62AF6"/>
                  </a:solidFill>
                </a:endParaRPr>
              </a:p>
              <a:p>
                <a:pPr algn="ctr"/>
                <a:endParaRPr lang="en-US" dirty="0"/>
              </a:p>
              <a:p>
                <a:pPr algn="ctr"/>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1223098" y="2670190"/>
                <a:ext cx="1600200" cy="1219200"/>
              </a:xfrm>
              <a:prstGeom prst="ellipse">
                <a:avLst/>
              </a:prstGeom>
              <a:blipFill rotWithShape="1">
                <a:blip r:embed="rId2"/>
                <a:stretch>
                  <a:fillRect t="-6373"/>
                </a:stretch>
              </a:blipFill>
            </p:spPr>
            <p:txBody>
              <a:bodyPr/>
              <a:lstStyle/>
              <a:p>
                <a:r>
                  <a:rPr lang="en-US">
                    <a:noFill/>
                  </a:rPr>
                  <a:t> </a:t>
                </a:r>
              </a:p>
            </p:txBody>
          </p:sp>
        </mc:Fallback>
      </mc:AlternateContent>
      <p:cxnSp>
        <p:nvCxnSpPr>
          <p:cNvPr id="8" name="Curved Connector 7"/>
          <p:cNvCxnSpPr>
            <a:stCxn id="6" idx="1"/>
            <a:endCxn id="6" idx="7"/>
          </p:cNvCxnSpPr>
          <p:nvPr/>
        </p:nvCxnSpPr>
        <p:spPr>
          <a:xfrm rot="5400000" flipH="1" flipV="1">
            <a:off x="2023198" y="2282982"/>
            <a:ext cx="12700" cy="1131512"/>
          </a:xfrm>
          <a:prstGeom prst="curvedConnector3">
            <a:avLst>
              <a:gd name="adj1" fmla="val 5213583"/>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953000" y="5943600"/>
            <a:ext cx="3820726" cy="646331"/>
          </a:xfrm>
          <a:prstGeom prst="rect">
            <a:avLst/>
          </a:prstGeom>
          <a:noFill/>
        </p:spPr>
        <p:txBody>
          <a:bodyPr wrap="none" rtlCol="0">
            <a:spAutoFit/>
          </a:bodyPr>
          <a:lstStyle/>
          <a:p>
            <a:r>
              <a:rPr lang="en-US" dirty="0" smtClean="0"/>
              <a:t>TIOA Specification Language </a:t>
            </a:r>
          </a:p>
          <a:p>
            <a:r>
              <a:rPr lang="en-US" dirty="0" smtClean="0"/>
              <a:t>(close to </a:t>
            </a:r>
            <a:r>
              <a:rPr lang="en-US" dirty="0" err="1" smtClean="0"/>
              <a:t>PHAVer</a:t>
            </a:r>
            <a:r>
              <a:rPr lang="en-US" dirty="0" smtClean="0"/>
              <a:t> &amp; UPPAAL’s language)</a:t>
            </a:r>
            <a:endParaRPr lang="en-US" dirty="0"/>
          </a:p>
        </p:txBody>
      </p:sp>
      <p:sp>
        <p:nvSpPr>
          <p:cNvPr id="15" name="TextBox 14"/>
          <p:cNvSpPr txBox="1"/>
          <p:nvPr/>
        </p:nvSpPr>
        <p:spPr>
          <a:xfrm>
            <a:off x="914400" y="5943600"/>
            <a:ext cx="3657600" cy="646331"/>
          </a:xfrm>
          <a:prstGeom prst="rect">
            <a:avLst/>
          </a:prstGeom>
          <a:noFill/>
        </p:spPr>
        <p:txBody>
          <a:bodyPr wrap="square" rtlCol="0">
            <a:spAutoFit/>
          </a:bodyPr>
          <a:lstStyle/>
          <a:p>
            <a:r>
              <a:rPr lang="en-US" dirty="0" smtClean="0"/>
              <a:t>Graphical Representation used in many articles</a:t>
            </a:r>
            <a:endParaRPr lang="en-US" dirty="0"/>
          </a:p>
        </p:txBody>
      </p:sp>
      <p:sp>
        <p:nvSpPr>
          <p:cNvPr id="14" name="Rectangle 13"/>
          <p:cNvSpPr/>
          <p:nvPr/>
        </p:nvSpPr>
        <p:spPr>
          <a:xfrm>
            <a:off x="1376701" y="1201434"/>
            <a:ext cx="1218603" cy="1477328"/>
          </a:xfrm>
          <a:prstGeom prst="rect">
            <a:avLst/>
          </a:prstGeom>
        </p:spPr>
        <p:txBody>
          <a:bodyPr wrap="none">
            <a:spAutoFit/>
          </a:bodyPr>
          <a:lstStyle/>
          <a:p>
            <a:pPr algn="ctr"/>
            <a:r>
              <a:rPr lang="en-US" dirty="0">
                <a:solidFill>
                  <a:srgbClr val="FF0000"/>
                </a:solidFill>
              </a:rPr>
              <a:t>send(</a:t>
            </a:r>
            <a:r>
              <a:rPr lang="en-US" dirty="0" err="1">
                <a:solidFill>
                  <a:srgbClr val="FF0000"/>
                </a:solidFill>
              </a:rPr>
              <a:t>m:M</a:t>
            </a:r>
            <a:r>
              <a:rPr lang="en-US" dirty="0" smtClean="0">
                <a:solidFill>
                  <a:srgbClr val="FF0000"/>
                </a:solidFill>
              </a:rPr>
              <a:t>)</a:t>
            </a:r>
          </a:p>
          <a:p>
            <a:pPr algn="ctr"/>
            <a:r>
              <a:rPr lang="en-US" dirty="0">
                <a:solidFill>
                  <a:schemeClr val="tx2">
                    <a:lumMod val="60000"/>
                    <a:lumOff val="40000"/>
                  </a:schemeClr>
                </a:solidFill>
              </a:rPr>
              <a:t>clock = </a:t>
            </a:r>
            <a:r>
              <a:rPr lang="en-US" dirty="0" smtClean="0">
                <a:solidFill>
                  <a:schemeClr val="tx2">
                    <a:lumMod val="60000"/>
                    <a:lumOff val="40000"/>
                  </a:schemeClr>
                </a:solidFill>
              </a:rPr>
              <a:t>u</a:t>
            </a:r>
          </a:p>
          <a:p>
            <a:pPr algn="ctr"/>
            <a:r>
              <a:rPr lang="en-US" dirty="0">
                <a:solidFill>
                  <a:schemeClr val="accent6">
                    <a:lumMod val="75000"/>
                  </a:schemeClr>
                </a:solidFill>
              </a:rPr>
              <a:t>clock := 0</a:t>
            </a:r>
          </a:p>
          <a:p>
            <a:pPr algn="ctr"/>
            <a:endParaRPr lang="en-US" dirty="0"/>
          </a:p>
          <a:p>
            <a:pPr algn="ctr"/>
            <a:endParaRPr lang="en-US" dirty="0"/>
          </a:p>
        </p:txBody>
      </p:sp>
      <p:cxnSp>
        <p:nvCxnSpPr>
          <p:cNvPr id="22" name="Straight Arrow Connector 21"/>
          <p:cNvCxnSpPr>
            <a:endCxn id="6" idx="2"/>
          </p:cNvCxnSpPr>
          <p:nvPr/>
        </p:nvCxnSpPr>
        <p:spPr>
          <a:xfrm>
            <a:off x="689698" y="327979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269812" y="3370958"/>
            <a:ext cx="1007007" cy="369332"/>
          </a:xfrm>
          <a:prstGeom prst="rect">
            <a:avLst/>
          </a:prstGeom>
        </p:spPr>
        <p:txBody>
          <a:bodyPr wrap="none">
            <a:spAutoFit/>
          </a:bodyPr>
          <a:lstStyle/>
          <a:p>
            <a:r>
              <a:rPr lang="en-US" dirty="0" smtClean="0">
                <a:solidFill>
                  <a:srgbClr val="7030A0"/>
                </a:solidFill>
              </a:rPr>
              <a:t>clock:= </a:t>
            </a:r>
            <a:r>
              <a:rPr lang="en-US" dirty="0">
                <a:solidFill>
                  <a:srgbClr val="7030A0"/>
                </a:solidFill>
              </a:rPr>
              <a:t>0</a:t>
            </a:r>
          </a:p>
        </p:txBody>
      </p:sp>
    </p:spTree>
    <p:extLst>
      <p:ext uri="{BB962C8B-B14F-4D97-AF65-F5344CB8AC3E}">
        <p14:creationId xmlns:p14="http://schemas.microsoft.com/office/powerpoint/2010/main" val="20509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Periodically Sending Process</a:t>
            </a:r>
            <a:endParaRPr lang="en-US" dirty="0"/>
          </a:p>
        </p:txBody>
      </p:sp>
      <p:sp>
        <p:nvSpPr>
          <p:cNvPr id="11" name="Content Placeholder 10"/>
          <p:cNvSpPr>
            <a:spLocks noGrp="1"/>
          </p:cNvSpPr>
          <p:nvPr>
            <p:ph sz="half" idx="1"/>
          </p:nvPr>
        </p:nvSpPr>
        <p:spPr>
          <a:xfrm>
            <a:off x="3276600" y="1600200"/>
            <a:ext cx="5486400" cy="4525963"/>
          </a:xfrm>
        </p:spPr>
        <p:txBody>
          <a:bodyPr>
            <a:normAutofit lnSpcReduction="10000"/>
          </a:bodyPr>
          <a:lstStyle/>
          <a:p>
            <a:pPr marL="0" indent="0">
              <a:buNone/>
            </a:pPr>
            <a:r>
              <a:rPr lang="en-US" sz="1800" b="1" dirty="0" smtClean="0"/>
              <a:t>Automaton </a:t>
            </a:r>
            <a:r>
              <a:rPr lang="en-US" sz="1800" dirty="0" err="1" smtClean="0"/>
              <a:t>PeriodicSend</a:t>
            </a:r>
            <a:r>
              <a:rPr lang="en-US" sz="1800" dirty="0" smtClean="0"/>
              <a:t>(u)</a:t>
            </a:r>
          </a:p>
          <a:p>
            <a:pPr marL="0" indent="0">
              <a:buNone/>
            </a:pPr>
            <a:r>
              <a:rPr lang="en-US" sz="1800" b="1" dirty="0" smtClean="0"/>
              <a:t>	variables: analog </a:t>
            </a:r>
          </a:p>
          <a:p>
            <a:pPr marL="0" indent="0">
              <a:buNone/>
            </a:pPr>
            <a:r>
              <a:rPr lang="en-US" sz="1800" b="1" dirty="0">
                <a:solidFill>
                  <a:srgbClr val="7030A0"/>
                </a:solidFill>
              </a:rPr>
              <a:t>	</a:t>
            </a:r>
            <a:r>
              <a:rPr lang="en-US" sz="1800" dirty="0" smtClean="0">
                <a:solidFill>
                  <a:srgbClr val="7030A0"/>
                </a:solidFill>
              </a:rPr>
              <a:t>clock: Reals := 0, z:Reals, </a:t>
            </a:r>
            <a:r>
              <a:rPr lang="en-US" sz="1800" dirty="0" err="1" smtClean="0">
                <a:solidFill>
                  <a:srgbClr val="7030A0"/>
                </a:solidFill>
              </a:rPr>
              <a:t>failed:Boolean</a:t>
            </a:r>
            <a:r>
              <a:rPr lang="en-US" sz="1800" dirty="0" smtClean="0">
                <a:solidFill>
                  <a:srgbClr val="7030A0"/>
                </a:solidFill>
              </a:rPr>
              <a:t> := F </a:t>
            </a:r>
          </a:p>
          <a:p>
            <a:pPr marL="0" indent="0">
              <a:buNone/>
            </a:pPr>
            <a:r>
              <a:rPr lang="en-US" sz="1800" b="1" dirty="0"/>
              <a:t>	</a:t>
            </a:r>
            <a:r>
              <a:rPr lang="en-US" sz="1800" b="1" dirty="0" smtClean="0"/>
              <a:t>actions: external </a:t>
            </a:r>
            <a:r>
              <a:rPr lang="en-US" sz="1800" dirty="0" smtClean="0"/>
              <a:t>send(</a:t>
            </a:r>
            <a:r>
              <a:rPr lang="en-US" sz="1800" dirty="0" err="1" smtClean="0"/>
              <a:t>m:Reals</a:t>
            </a:r>
            <a:r>
              <a:rPr lang="en-US" sz="1800" dirty="0" smtClean="0"/>
              <a:t>), fail</a:t>
            </a:r>
          </a:p>
          <a:p>
            <a:pPr marL="0" indent="0">
              <a:buNone/>
            </a:pPr>
            <a:r>
              <a:rPr lang="en-US" sz="1800" b="1" dirty="0"/>
              <a:t>	</a:t>
            </a:r>
            <a:r>
              <a:rPr lang="en-US" sz="1800" b="1" dirty="0" smtClean="0"/>
              <a:t>transitions:</a:t>
            </a:r>
          </a:p>
          <a:p>
            <a:pPr marL="0" indent="0">
              <a:buNone/>
            </a:pPr>
            <a:r>
              <a:rPr lang="en-US" sz="1800" b="1" dirty="0"/>
              <a:t>	</a:t>
            </a:r>
            <a:r>
              <a:rPr lang="en-US" sz="1800" b="1" dirty="0" smtClean="0"/>
              <a:t>	</a:t>
            </a:r>
            <a:r>
              <a:rPr lang="en-US" sz="1800" dirty="0" smtClean="0">
                <a:solidFill>
                  <a:srgbClr val="FF0000"/>
                </a:solidFill>
              </a:rPr>
              <a:t>send(m)</a:t>
            </a:r>
          </a:p>
          <a:p>
            <a:pPr marL="0" indent="0">
              <a:buNone/>
            </a:pPr>
            <a:r>
              <a:rPr lang="en-US" sz="1800" b="1" dirty="0"/>
              <a:t>	</a:t>
            </a:r>
            <a:r>
              <a:rPr lang="en-US" sz="1800" b="1" dirty="0" smtClean="0"/>
              <a:t>	pre </a:t>
            </a:r>
            <a:r>
              <a:rPr lang="en-US" sz="1800" dirty="0" smtClean="0">
                <a:solidFill>
                  <a:schemeClr val="tx2">
                    <a:lumMod val="60000"/>
                    <a:lumOff val="40000"/>
                  </a:schemeClr>
                </a:solidFill>
              </a:rPr>
              <a:t>clock = u /\ m = z /\ ~failed</a:t>
            </a:r>
          </a:p>
          <a:p>
            <a:pPr marL="0" indent="0">
              <a:buNone/>
            </a:pPr>
            <a:r>
              <a:rPr lang="en-US" sz="1800" b="1" dirty="0"/>
              <a:t>	</a:t>
            </a:r>
            <a:r>
              <a:rPr lang="en-US" sz="1800" b="1" dirty="0" smtClean="0"/>
              <a:t>	</a:t>
            </a:r>
            <a:r>
              <a:rPr lang="en-US" sz="1800" b="1" dirty="0" err="1" smtClean="0"/>
              <a:t>eff</a:t>
            </a:r>
            <a:r>
              <a:rPr lang="en-US" sz="1800" b="1" dirty="0" smtClean="0"/>
              <a:t> </a:t>
            </a:r>
            <a:r>
              <a:rPr lang="en-US" sz="1800" dirty="0" smtClean="0">
                <a:solidFill>
                  <a:schemeClr val="accent6">
                    <a:lumMod val="75000"/>
                  </a:schemeClr>
                </a:solidFill>
              </a:rPr>
              <a:t>clock := 0</a:t>
            </a:r>
          </a:p>
          <a:p>
            <a:pPr marL="0" indent="0">
              <a:buNone/>
            </a:pPr>
            <a:r>
              <a:rPr lang="en-US" sz="1800" dirty="0" smtClean="0">
                <a:solidFill>
                  <a:srgbClr val="FF0000"/>
                </a:solidFill>
              </a:rPr>
              <a:t>		fail</a:t>
            </a:r>
            <a:endParaRPr lang="en-US" sz="1800" dirty="0">
              <a:solidFill>
                <a:srgbClr val="FF0000"/>
              </a:solidFill>
            </a:endParaRPr>
          </a:p>
          <a:p>
            <a:pPr marL="0" indent="0">
              <a:buNone/>
            </a:pPr>
            <a:r>
              <a:rPr lang="en-US" sz="1800" b="1" dirty="0"/>
              <a:t>		pre </a:t>
            </a:r>
            <a:r>
              <a:rPr lang="en-US" sz="1800" dirty="0" smtClean="0">
                <a:solidFill>
                  <a:schemeClr val="tx2">
                    <a:lumMod val="60000"/>
                    <a:lumOff val="40000"/>
                  </a:schemeClr>
                </a:solidFill>
              </a:rPr>
              <a:t>true</a:t>
            </a:r>
            <a:endParaRPr lang="en-US" sz="1800" dirty="0">
              <a:solidFill>
                <a:schemeClr val="tx2">
                  <a:lumMod val="60000"/>
                  <a:lumOff val="40000"/>
                </a:schemeClr>
              </a:solidFill>
            </a:endParaRPr>
          </a:p>
          <a:p>
            <a:pPr marL="0" indent="0">
              <a:buNone/>
            </a:pPr>
            <a:r>
              <a:rPr lang="en-US" sz="1800" b="1" dirty="0"/>
              <a:t>		</a:t>
            </a:r>
            <a:r>
              <a:rPr lang="en-US" sz="1800" b="1" dirty="0" err="1"/>
              <a:t>eff</a:t>
            </a:r>
            <a:r>
              <a:rPr lang="en-US" sz="1800" b="1" dirty="0"/>
              <a:t> </a:t>
            </a:r>
            <a:r>
              <a:rPr lang="en-US" sz="1800" dirty="0" smtClean="0">
                <a:solidFill>
                  <a:schemeClr val="accent6">
                    <a:lumMod val="75000"/>
                  </a:schemeClr>
                </a:solidFill>
              </a:rPr>
              <a:t>failed := T</a:t>
            </a:r>
            <a:endParaRPr lang="en-US" sz="1800" dirty="0">
              <a:solidFill>
                <a:schemeClr val="accent6">
                  <a:lumMod val="75000"/>
                </a:schemeClr>
              </a:solidFill>
            </a:endParaRPr>
          </a:p>
          <a:p>
            <a:pPr marL="0" indent="0">
              <a:buNone/>
            </a:pPr>
            <a:r>
              <a:rPr lang="en-US" sz="1800" b="1" dirty="0"/>
              <a:t>	</a:t>
            </a:r>
            <a:r>
              <a:rPr lang="en-US" sz="1800" b="1" dirty="0" smtClean="0"/>
              <a:t>trajectories:</a:t>
            </a:r>
          </a:p>
          <a:p>
            <a:pPr marL="0" indent="0">
              <a:buNone/>
            </a:pPr>
            <a:r>
              <a:rPr lang="en-US" sz="1800" b="1" dirty="0"/>
              <a:t>	</a:t>
            </a:r>
            <a:r>
              <a:rPr lang="en-US" sz="1800" b="1" dirty="0" smtClean="0"/>
              <a:t>	evolve </a:t>
            </a:r>
            <a:r>
              <a:rPr lang="en-US" sz="1800" dirty="0" smtClean="0">
                <a:solidFill>
                  <a:srgbClr val="00B050"/>
                </a:solidFill>
              </a:rPr>
              <a:t>d(clock) = 1, d(z) = f(z)</a:t>
            </a:r>
          </a:p>
          <a:p>
            <a:pPr marL="0" indent="0">
              <a:buNone/>
            </a:pPr>
            <a:r>
              <a:rPr lang="en-US" sz="1800" b="1" dirty="0"/>
              <a:t>	</a:t>
            </a:r>
            <a:r>
              <a:rPr lang="en-US" sz="1800" b="1" dirty="0" smtClean="0"/>
              <a:t>	stop when </a:t>
            </a:r>
            <a:r>
              <a:rPr lang="en-US" sz="1800" dirty="0" smtClean="0">
                <a:solidFill>
                  <a:srgbClr val="F62AF6"/>
                </a:solidFill>
              </a:rPr>
              <a:t>~failed /\ clock=u</a:t>
            </a:r>
            <a:endParaRPr lang="en-US" sz="1800" b="1" dirty="0">
              <a:solidFill>
                <a:srgbClr val="F62AF6"/>
              </a:solidFill>
            </a:endParaRPr>
          </a:p>
        </p:txBody>
      </p:sp>
      <mc:AlternateContent xmlns:mc="http://schemas.openxmlformats.org/markup-compatibility/2006" xmlns:a14="http://schemas.microsoft.com/office/drawing/2010/main">
        <mc:Choice Requires="a14">
          <p:sp>
            <p:nvSpPr>
              <p:cNvPr id="6" name="Oval 5"/>
              <p:cNvSpPr/>
              <p:nvPr/>
            </p:nvSpPr>
            <p:spPr>
              <a:xfrm>
                <a:off x="1276819" y="3370958"/>
                <a:ext cx="1600200" cy="1429642"/>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smtClean="0"/>
              </a:p>
              <a:p>
                <a:pPr algn="ctr"/>
                <a:endParaRPr lang="en-US" dirty="0" smtClean="0"/>
              </a:p>
              <a:p>
                <a:pPr algn="ctr"/>
                <a:r>
                  <a:rPr lang="en-US" dirty="0" err="1" smtClean="0"/>
                  <a:t>Loc</a:t>
                </a:r>
                <a:r>
                  <a:rPr lang="en-US" dirty="0" smtClean="0"/>
                  <a:t> 1</a:t>
                </a:r>
                <a:endParaRPr lang="en-US" dirty="0"/>
              </a:p>
              <a:p>
                <a:pPr algn="ctr"/>
                <a14:m>
                  <m:oMathPara xmlns:m="http://schemas.openxmlformats.org/officeDocument/2006/math">
                    <m:oMathParaPr>
                      <m:jc m:val="centerGroup"/>
                    </m:oMathParaPr>
                    <m:oMath xmlns:m="http://schemas.openxmlformats.org/officeDocument/2006/math">
                      <m:r>
                        <a:rPr lang="en-US" sz="1400" b="0" i="1" smtClean="0">
                          <a:solidFill>
                            <a:srgbClr val="00B050"/>
                          </a:solidFill>
                          <a:latin typeface="Cambria Math"/>
                        </a:rPr>
                        <m:t>𝑑</m:t>
                      </m:r>
                      <m:d>
                        <m:dPr>
                          <m:ctrlPr>
                            <a:rPr lang="en-US" sz="1400" b="0" i="1" smtClean="0">
                              <a:solidFill>
                                <a:srgbClr val="00B050"/>
                              </a:solidFill>
                              <a:latin typeface="Cambria Math"/>
                            </a:rPr>
                          </m:ctrlPr>
                        </m:dPr>
                        <m:e>
                          <m:r>
                            <a:rPr lang="en-US" sz="1400" b="0" i="1" smtClean="0">
                              <a:solidFill>
                                <a:srgbClr val="00B050"/>
                              </a:solidFill>
                              <a:latin typeface="Cambria Math"/>
                            </a:rPr>
                            <m:t>𝑐𝑙𝑜𝑐𝑘</m:t>
                          </m:r>
                        </m:e>
                      </m:d>
                      <m:r>
                        <a:rPr lang="en-US" sz="1400" b="0" i="1" smtClean="0">
                          <a:solidFill>
                            <a:srgbClr val="00B050"/>
                          </a:solidFill>
                          <a:latin typeface="Cambria Math"/>
                        </a:rPr>
                        <m:t>=1 </m:t>
                      </m:r>
                    </m:oMath>
                  </m:oMathPara>
                </a14:m>
                <a:endParaRPr lang="en-US" sz="1400" b="0" i="1" dirty="0" smtClean="0">
                  <a:solidFill>
                    <a:srgbClr val="00B050"/>
                  </a:solidFill>
                  <a:latin typeface="Cambria Math"/>
                </a:endParaRPr>
              </a:p>
              <a:p>
                <a:pPr algn="ctr"/>
                <a14:m>
                  <m:oMathPara xmlns:m="http://schemas.openxmlformats.org/officeDocument/2006/math">
                    <m:oMathParaPr>
                      <m:jc m:val="centerGroup"/>
                    </m:oMathParaPr>
                    <m:oMath xmlns:m="http://schemas.openxmlformats.org/officeDocument/2006/math">
                      <m:r>
                        <a:rPr lang="en-US" sz="1400" b="0" i="1" smtClean="0">
                          <a:solidFill>
                            <a:srgbClr val="00B050"/>
                          </a:solidFill>
                          <a:latin typeface="Cambria Math"/>
                        </a:rPr>
                        <m:t>𝑑</m:t>
                      </m:r>
                      <m:d>
                        <m:dPr>
                          <m:ctrlPr>
                            <a:rPr lang="en-US" sz="1400" b="0" i="1" smtClean="0">
                              <a:solidFill>
                                <a:srgbClr val="00B050"/>
                              </a:solidFill>
                              <a:latin typeface="Cambria Math"/>
                            </a:rPr>
                          </m:ctrlPr>
                        </m:dPr>
                        <m:e>
                          <m:r>
                            <a:rPr lang="en-US" sz="1400" b="0" i="1" smtClean="0">
                              <a:solidFill>
                                <a:srgbClr val="00B050"/>
                              </a:solidFill>
                              <a:latin typeface="Cambria Math"/>
                            </a:rPr>
                            <m:t>𝑧</m:t>
                          </m:r>
                        </m:e>
                      </m:d>
                      <m:r>
                        <a:rPr lang="en-US" sz="1400" b="0" i="1" smtClean="0">
                          <a:solidFill>
                            <a:srgbClr val="00B050"/>
                          </a:solidFill>
                          <a:latin typeface="Cambria Math"/>
                        </a:rPr>
                        <m:t>=</m:t>
                      </m:r>
                      <m:r>
                        <a:rPr lang="en-US" sz="1400" b="0" i="1" smtClean="0">
                          <a:solidFill>
                            <a:srgbClr val="00B050"/>
                          </a:solidFill>
                          <a:latin typeface="Cambria Math"/>
                        </a:rPr>
                        <m:t>𝑓</m:t>
                      </m:r>
                      <m:r>
                        <a:rPr lang="en-US" sz="1400" b="0" i="1" smtClean="0">
                          <a:solidFill>
                            <a:srgbClr val="00B050"/>
                          </a:solidFill>
                          <a:latin typeface="Cambria Math"/>
                        </a:rPr>
                        <m:t>(</m:t>
                      </m:r>
                      <m:r>
                        <a:rPr lang="en-US" sz="1400" b="0" i="1" smtClean="0">
                          <a:solidFill>
                            <a:srgbClr val="00B050"/>
                          </a:solidFill>
                          <a:latin typeface="Cambria Math"/>
                        </a:rPr>
                        <m:t>𝑧</m:t>
                      </m:r>
                      <m:r>
                        <a:rPr lang="en-US" sz="1400" b="0" i="1" smtClean="0">
                          <a:solidFill>
                            <a:srgbClr val="00B050"/>
                          </a:solidFill>
                          <a:latin typeface="Cambria Math"/>
                        </a:rPr>
                        <m:t>)</m:t>
                      </m:r>
                    </m:oMath>
                  </m:oMathPara>
                </a14:m>
                <a:endParaRPr lang="en-US" sz="1400" b="0" dirty="0" smtClean="0">
                  <a:solidFill>
                    <a:srgbClr val="00B050"/>
                  </a:solidFill>
                </a:endParaRPr>
              </a:p>
              <a:p>
                <a:pPr algn="ctr"/>
                <a:r>
                  <a:rPr lang="en-US" sz="1400" b="1" dirty="0" smtClean="0">
                    <a:solidFill>
                      <a:srgbClr val="F62AF6"/>
                    </a:solidFill>
                  </a:rPr>
                  <a:t>~failed</a:t>
                </a:r>
                <a14:m>
                  <m:oMath xmlns:m="http://schemas.openxmlformats.org/officeDocument/2006/math">
                    <m:r>
                      <a:rPr lang="en-US" sz="1400" b="1" i="1" smtClean="0">
                        <a:solidFill>
                          <a:srgbClr val="F62AF6"/>
                        </a:solidFill>
                        <a:latin typeface="Cambria Math"/>
                        <a:ea typeface="Cambria Math"/>
                      </a:rPr>
                      <m:t>⇒</m:t>
                    </m:r>
                    <m:r>
                      <a:rPr lang="en-US" sz="1400" b="1" i="1" smtClean="0">
                        <a:solidFill>
                          <a:srgbClr val="F62AF6"/>
                        </a:solidFill>
                        <a:latin typeface="Cambria Math"/>
                      </a:rPr>
                      <m:t>𝒄𝒍𝒐𝒄𝒌</m:t>
                    </m:r>
                    <m:r>
                      <a:rPr lang="en-US" sz="1400" b="1" i="1" smtClean="0">
                        <a:solidFill>
                          <a:srgbClr val="F62AF6"/>
                        </a:solidFill>
                        <a:latin typeface="Cambria Math"/>
                        <a:ea typeface="Cambria Math"/>
                      </a:rPr>
                      <m:t>≤</m:t>
                    </m:r>
                    <m:r>
                      <a:rPr lang="en-US" sz="1400" b="1" i="1" smtClean="0">
                        <a:solidFill>
                          <a:srgbClr val="F62AF6"/>
                        </a:solidFill>
                        <a:latin typeface="Cambria Math"/>
                        <a:ea typeface="Cambria Math"/>
                      </a:rPr>
                      <m:t>𝒖</m:t>
                    </m:r>
                  </m:oMath>
                </a14:m>
                <a:endParaRPr lang="en-US" sz="1200" b="1" dirty="0" smtClean="0">
                  <a:solidFill>
                    <a:srgbClr val="F62AF6"/>
                  </a:solidFill>
                </a:endParaRPr>
              </a:p>
              <a:p>
                <a:pPr algn="ctr"/>
                <a:endParaRPr lang="en-US" dirty="0"/>
              </a:p>
              <a:p>
                <a:pPr algn="ctr"/>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1276819" y="3370958"/>
                <a:ext cx="1600200" cy="1429642"/>
              </a:xfrm>
              <a:prstGeom prst="ellipse">
                <a:avLst/>
              </a:prstGeom>
              <a:blipFill rotWithShape="1">
                <a:blip r:embed="rId2"/>
                <a:stretch>
                  <a:fillRect/>
                </a:stretch>
              </a:blipFill>
            </p:spPr>
            <p:txBody>
              <a:bodyPr/>
              <a:lstStyle/>
              <a:p>
                <a:r>
                  <a:rPr lang="en-US">
                    <a:noFill/>
                  </a:rPr>
                  <a:t> </a:t>
                </a:r>
              </a:p>
            </p:txBody>
          </p:sp>
        </mc:Fallback>
      </mc:AlternateContent>
      <p:cxnSp>
        <p:nvCxnSpPr>
          <p:cNvPr id="8" name="Curved Connector 7"/>
          <p:cNvCxnSpPr>
            <a:stCxn id="6" idx="1"/>
            <a:endCxn id="6" idx="7"/>
          </p:cNvCxnSpPr>
          <p:nvPr/>
        </p:nvCxnSpPr>
        <p:spPr>
          <a:xfrm rot="5400000" flipH="1" flipV="1">
            <a:off x="2076919" y="3014568"/>
            <a:ext cx="12700" cy="1131512"/>
          </a:xfrm>
          <a:prstGeom prst="curvedConnector3">
            <a:avLst>
              <a:gd name="adj1" fmla="val 5871630"/>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687274" y="1902202"/>
            <a:ext cx="2704908" cy="1477328"/>
          </a:xfrm>
          <a:prstGeom prst="rect">
            <a:avLst/>
          </a:prstGeom>
        </p:spPr>
        <p:txBody>
          <a:bodyPr wrap="none">
            <a:spAutoFit/>
          </a:bodyPr>
          <a:lstStyle/>
          <a:p>
            <a:pPr algn="ctr"/>
            <a:r>
              <a:rPr lang="en-US" dirty="0" smtClean="0">
                <a:solidFill>
                  <a:srgbClr val="FF0000"/>
                </a:solidFill>
              </a:rPr>
              <a:t>send(m)</a:t>
            </a:r>
          </a:p>
          <a:p>
            <a:pPr algn="ctr"/>
            <a:r>
              <a:rPr lang="en-US" dirty="0">
                <a:solidFill>
                  <a:schemeClr val="tx2">
                    <a:lumMod val="60000"/>
                    <a:lumOff val="40000"/>
                  </a:schemeClr>
                </a:solidFill>
              </a:rPr>
              <a:t>clock = </a:t>
            </a:r>
            <a:r>
              <a:rPr lang="en-US" dirty="0" smtClean="0">
                <a:solidFill>
                  <a:schemeClr val="tx2">
                    <a:lumMod val="60000"/>
                    <a:lumOff val="40000"/>
                  </a:schemeClr>
                </a:solidFill>
              </a:rPr>
              <a:t>u /\ m = z /\ ~failed</a:t>
            </a:r>
          </a:p>
          <a:p>
            <a:pPr algn="ctr"/>
            <a:r>
              <a:rPr lang="en-US" dirty="0">
                <a:solidFill>
                  <a:schemeClr val="accent6">
                    <a:lumMod val="75000"/>
                  </a:schemeClr>
                </a:solidFill>
              </a:rPr>
              <a:t>clock := 0</a:t>
            </a:r>
          </a:p>
          <a:p>
            <a:pPr algn="ctr"/>
            <a:endParaRPr lang="en-US" dirty="0"/>
          </a:p>
          <a:p>
            <a:pPr algn="ctr"/>
            <a:endParaRPr lang="en-US" dirty="0"/>
          </a:p>
        </p:txBody>
      </p:sp>
      <p:cxnSp>
        <p:nvCxnSpPr>
          <p:cNvPr id="22" name="Straight Arrow Connector 21"/>
          <p:cNvCxnSpPr>
            <a:endCxn id="6" idx="2"/>
          </p:cNvCxnSpPr>
          <p:nvPr/>
        </p:nvCxnSpPr>
        <p:spPr>
          <a:xfrm>
            <a:off x="743419" y="4085779"/>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269812" y="4191000"/>
            <a:ext cx="1007007" cy="369332"/>
          </a:xfrm>
          <a:prstGeom prst="rect">
            <a:avLst/>
          </a:prstGeom>
        </p:spPr>
        <p:txBody>
          <a:bodyPr wrap="none">
            <a:spAutoFit/>
          </a:bodyPr>
          <a:lstStyle/>
          <a:p>
            <a:r>
              <a:rPr lang="en-US" dirty="0" smtClean="0">
                <a:solidFill>
                  <a:srgbClr val="7030A0"/>
                </a:solidFill>
              </a:rPr>
              <a:t>clock:= </a:t>
            </a:r>
            <a:r>
              <a:rPr lang="en-US" dirty="0">
                <a:solidFill>
                  <a:srgbClr val="7030A0"/>
                </a:solidFill>
              </a:rPr>
              <a:t>0</a:t>
            </a:r>
          </a:p>
        </p:txBody>
      </p:sp>
      <p:cxnSp>
        <p:nvCxnSpPr>
          <p:cNvPr id="18" name="Curved Connector 17"/>
          <p:cNvCxnSpPr>
            <a:stCxn id="6" idx="3"/>
            <a:endCxn id="6" idx="5"/>
          </p:cNvCxnSpPr>
          <p:nvPr/>
        </p:nvCxnSpPr>
        <p:spPr>
          <a:xfrm rot="16200000" flipH="1">
            <a:off x="2076919" y="4025478"/>
            <a:ext cx="12700" cy="1131512"/>
          </a:xfrm>
          <a:prstGeom prst="curvedConnector3">
            <a:avLst>
              <a:gd name="adj1" fmla="val 6494701"/>
            </a:avLst>
          </a:prstGeom>
          <a:ln>
            <a:tailEnd type="arrow"/>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1556394" y="5055577"/>
            <a:ext cx="1100301" cy="1477328"/>
          </a:xfrm>
          <a:prstGeom prst="rect">
            <a:avLst/>
          </a:prstGeom>
        </p:spPr>
        <p:txBody>
          <a:bodyPr wrap="none">
            <a:spAutoFit/>
          </a:bodyPr>
          <a:lstStyle/>
          <a:p>
            <a:pPr algn="ctr"/>
            <a:r>
              <a:rPr lang="en-US" dirty="0" smtClean="0">
                <a:solidFill>
                  <a:srgbClr val="FF0000"/>
                </a:solidFill>
              </a:rPr>
              <a:t>fail</a:t>
            </a:r>
          </a:p>
          <a:p>
            <a:pPr algn="ctr"/>
            <a:r>
              <a:rPr lang="en-US" dirty="0" smtClean="0">
                <a:solidFill>
                  <a:schemeClr val="tx2">
                    <a:lumMod val="60000"/>
                    <a:lumOff val="40000"/>
                  </a:schemeClr>
                </a:solidFill>
              </a:rPr>
              <a:t>true</a:t>
            </a:r>
          </a:p>
          <a:p>
            <a:pPr algn="ctr"/>
            <a:r>
              <a:rPr lang="en-US" dirty="0" smtClean="0">
                <a:solidFill>
                  <a:schemeClr val="accent6">
                    <a:lumMod val="75000"/>
                  </a:schemeClr>
                </a:solidFill>
              </a:rPr>
              <a:t>failed </a:t>
            </a:r>
            <a:r>
              <a:rPr lang="en-US" dirty="0">
                <a:solidFill>
                  <a:schemeClr val="accent6">
                    <a:lumMod val="75000"/>
                  </a:schemeClr>
                </a:solidFill>
              </a:rPr>
              <a:t>:= </a:t>
            </a:r>
            <a:r>
              <a:rPr lang="en-US" dirty="0" smtClean="0">
                <a:solidFill>
                  <a:schemeClr val="accent6">
                    <a:lumMod val="75000"/>
                  </a:schemeClr>
                </a:solidFill>
              </a:rPr>
              <a:t>T</a:t>
            </a:r>
            <a:endParaRPr lang="en-US" dirty="0">
              <a:solidFill>
                <a:schemeClr val="accent6">
                  <a:lumMod val="75000"/>
                </a:schemeClr>
              </a:solidFill>
            </a:endParaRPr>
          </a:p>
          <a:p>
            <a:pPr algn="ctr"/>
            <a:endParaRPr lang="en-US" dirty="0"/>
          </a:p>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0" y="3773520"/>
              <a:ext cx="7768800" cy="3040920"/>
            </p14:xfrm>
          </p:contentPart>
        </mc:Choice>
        <mc:Fallback xmlns="">
          <p:pic>
            <p:nvPicPr>
              <p:cNvPr id="3" name="Ink 2"/>
              <p:cNvPicPr/>
              <p:nvPr/>
            </p:nvPicPr>
            <p:blipFill>
              <a:blip r:embed="rId4"/>
              <a:stretch>
                <a:fillRect/>
              </a:stretch>
            </p:blipFill>
            <p:spPr>
              <a:xfrm>
                <a:off x="-9360" y="3770280"/>
                <a:ext cx="7787520" cy="3051360"/>
              </a:xfrm>
              <a:prstGeom prst="rect">
                <a:avLst/>
              </a:prstGeom>
            </p:spPr>
          </p:pic>
        </mc:Fallback>
      </mc:AlternateContent>
    </p:spTree>
    <p:extLst>
      <p:ext uri="{BB962C8B-B14F-4D97-AF65-F5344CB8AC3E}">
        <p14:creationId xmlns:p14="http://schemas.microsoft.com/office/powerpoint/2010/main" val="4087338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6614</TotalTime>
  <Words>650</Words>
  <Application>Microsoft Office PowerPoint</Application>
  <PresentationFormat>On-screen Show (4:3)</PresentationFormat>
  <Paragraphs>189</Paragraphs>
  <Slides>15</Slides>
  <Notes>2</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ECE/CS 584: Hybrid Automaton Modeling Framework Executions, Reach set, Invariance</vt:lpstr>
      <vt:lpstr>Announcements</vt:lpstr>
      <vt:lpstr>Plan for Today</vt:lpstr>
      <vt:lpstr>Hybrid Automata (a.k.a Timed Automata Kaynar, et al. 2005)</vt:lpstr>
      <vt:lpstr>Bouncing Ball</vt:lpstr>
      <vt:lpstr>Semantics: Executions and Traces</vt:lpstr>
      <vt:lpstr>Special kinds of executions</vt:lpstr>
      <vt:lpstr>Periodically Sending Process</vt:lpstr>
      <vt:lpstr>Another Example: Periodically Sending Process</vt:lpstr>
      <vt:lpstr>PowerPoint Presentation</vt:lpstr>
      <vt:lpstr>Modeling a Simple Failure Detector System</vt:lpstr>
      <vt:lpstr>Time bounded channel &amp; Simple Failure Detector</vt:lpstr>
      <vt:lpstr>Reachable States and Invariants</vt:lpstr>
      <vt:lpstr>Example Inductive Invariance Proof</vt:lpstr>
      <vt:lpstr>Summary &amp; Roadmap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Time Input/Output Automata</dc:title>
  <dc:creator>Sayan Mitras</dc:creator>
  <cp:lastModifiedBy>Sayan Mitras</cp:lastModifiedBy>
  <cp:revision>66</cp:revision>
  <cp:lastPrinted>2012-09-13T02:08:59Z</cp:lastPrinted>
  <dcterms:created xsi:type="dcterms:W3CDTF">2012-09-05T03:58:04Z</dcterms:created>
  <dcterms:modified xsi:type="dcterms:W3CDTF">2012-09-13T02:24:49Z</dcterms:modified>
</cp:coreProperties>
</file>